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7" r:id="rId3"/>
    <p:sldId id="259" r:id="rId4"/>
    <p:sldId id="292" r:id="rId5"/>
    <p:sldId id="278" r:id="rId6"/>
    <p:sldId id="279" r:id="rId7"/>
    <p:sldId id="275" r:id="rId8"/>
    <p:sldId id="280" r:id="rId9"/>
    <p:sldId id="281" r:id="rId10"/>
    <p:sldId id="282" r:id="rId11"/>
    <p:sldId id="276" r:id="rId12"/>
    <p:sldId id="283" r:id="rId13"/>
    <p:sldId id="284" r:id="rId14"/>
    <p:sldId id="285" r:id="rId15"/>
    <p:sldId id="286" r:id="rId16"/>
    <p:sldId id="287" r:id="rId17"/>
    <p:sldId id="288" r:id="rId18"/>
  </p:sldIdLst>
  <p:sldSz cx="12192000" cy="6858000"/>
  <p:notesSz cx="6858000" cy="9144000"/>
  <p:embeddedFontLst>
    <p:embeddedFont>
      <p:font typeface="Fira Code Medium" panose="020B0809050000020004" charset="0"/>
      <p:regular r:id="rId24"/>
    </p:embeddedFont>
    <p:embeddedFont>
      <p:font typeface="Calibri" panose="020F0502020204030204" charset="0"/>
      <p:regular r:id="rId25"/>
      <p:bold r:id="rId26"/>
      <p:italic r:id="rId27"/>
      <p:boldItalic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53EF"/>
    <a:srgbClr val="242424"/>
    <a:srgbClr val="F6F7F6"/>
    <a:srgbClr val="6933FF"/>
    <a:srgbClr val="F1CA18"/>
    <a:srgbClr val="39343B"/>
    <a:srgbClr val="FF565E"/>
    <a:srgbClr val="419373"/>
    <a:srgbClr val="F7ECD1"/>
    <a:srgbClr val="FFD4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09" autoAdjust="0"/>
    <p:restoredTop sz="94660"/>
  </p:normalViewPr>
  <p:slideViewPr>
    <p:cSldViewPr snapToGrid="0">
      <p:cViewPr varScale="1">
        <p:scale>
          <a:sx n="81" d="100"/>
          <a:sy n="81" d="100"/>
        </p:scale>
        <p:origin x="830" y="67"/>
      </p:cViewPr>
      <p:guideLst>
        <p:guide orient="horz" pos="214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0"/>
          <c:dPt>
            <c:idx val="0"/>
            <c:bubble3D val="0"/>
            <c:spPr>
              <a:solidFill>
                <a:srgbClr val="6553EF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rgbClr val="24242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bg1">
                  <a:lumMod val="8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>
                <c:manualLayout>
                  <c:x val="-0.154407984676213"/>
                  <c:y val="-0.0529345020743959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119448822579625"/>
                  <c:y val="-0.0464458393187338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748729882354236"/>
                  <c:y val="0.092907313969409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380446073221723"/>
                  <c:y val="0.134207174662945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/>
              <a:lstStyle/>
              <a:p>
                <a:pPr>
                  <a:defRPr lang="en-US" sz="1600" b="0" i="0" u="none" strike="noStrike" kern="1200" baseline="0">
                    <a:solidFill>
                      <a:schemeClr val="bg1"/>
                    </a:solidFill>
                    <a:latin typeface="Arial" panose="020B0604020202020204" pitchFamily="34" charset="0"/>
                    <a:ea typeface="+mn-ea"/>
                    <a:cs typeface="+mn-ea"/>
                    <a:sym typeface="+mn-lt"/>
                  </a:defRPr>
                </a:pPr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242424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6553EF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Sheet1!$A$2:$A$5</c:f>
              <c:numCache>
                <c:formatCode>General</c:formatCode>
                <c:ptCount val="4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56354336"/>
        <c:axId val="426167088"/>
      </c:barChart>
      <c:catAx>
        <c:axId val="256354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en-US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+mn-ea"/>
                <a:sym typeface="+mn-lt"/>
              </a:defRPr>
            </a:pPr>
          </a:p>
        </c:txPr>
        <c:crossAx val="426167088"/>
        <c:crosses val="autoZero"/>
        <c:auto val="1"/>
        <c:lblAlgn val="ctr"/>
        <c:lblOffset val="100"/>
        <c:noMultiLvlLbl val="0"/>
      </c:catAx>
      <c:valAx>
        <c:axId val="426167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+mn-ea"/>
                <a:sym typeface="+mn-lt"/>
              </a:defRPr>
            </a:pPr>
          </a:p>
        </c:txPr>
        <c:crossAx val="25635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 sz="14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DB75B134-9E54-4233-9AD4-A661A84126C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fld id="{9B45ECC8-A750-41F8-9F51-0C19912CE8E6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F7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jpeg"/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0014858" y="5936343"/>
            <a:ext cx="9434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10220961" y="675509"/>
            <a:ext cx="1204685" cy="1204685"/>
            <a:chOff x="9753601" y="656772"/>
            <a:chExt cx="1204685" cy="1204685"/>
          </a:xfrm>
        </p:grpSpPr>
        <p:sp>
          <p:nvSpPr>
            <p:cNvPr id="11" name="椭圆 10"/>
            <p:cNvSpPr/>
            <p:nvPr/>
          </p:nvSpPr>
          <p:spPr>
            <a:xfrm>
              <a:off x="9753601" y="656772"/>
              <a:ext cx="1204685" cy="1204685"/>
            </a:xfrm>
            <a:prstGeom prst="ellipse">
              <a:avLst/>
            </a:prstGeom>
            <a:solidFill>
              <a:srgbClr val="6933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cs typeface="+mn-ea"/>
                <a:sym typeface="+mn-lt"/>
              </a:endParaRPr>
            </a:p>
          </p:txBody>
        </p:sp>
        <p:sp>
          <p:nvSpPr>
            <p:cNvPr id="16" name="Freeform 268"/>
            <p:cNvSpPr>
              <a:spLocks noEditPoints="1"/>
            </p:cNvSpPr>
            <p:nvPr/>
          </p:nvSpPr>
          <p:spPr bwMode="auto">
            <a:xfrm>
              <a:off x="10220206" y="1100564"/>
              <a:ext cx="271475" cy="317101"/>
            </a:xfrm>
            <a:custGeom>
              <a:avLst/>
              <a:gdLst>
                <a:gd name="T0" fmla="*/ 56 w 161"/>
                <a:gd name="T1" fmla="*/ 81 h 188"/>
                <a:gd name="T2" fmla="*/ 122 w 161"/>
                <a:gd name="T3" fmla="*/ 77 h 188"/>
                <a:gd name="T4" fmla="*/ 122 w 161"/>
                <a:gd name="T5" fmla="*/ 85 h 188"/>
                <a:gd name="T6" fmla="*/ 39 w 161"/>
                <a:gd name="T7" fmla="*/ 133 h 188"/>
                <a:gd name="T8" fmla="*/ 46 w 161"/>
                <a:gd name="T9" fmla="*/ 140 h 188"/>
                <a:gd name="T10" fmla="*/ 32 w 161"/>
                <a:gd name="T11" fmla="*/ 140 h 188"/>
                <a:gd name="T12" fmla="*/ 39 w 161"/>
                <a:gd name="T13" fmla="*/ 104 h 188"/>
                <a:gd name="T14" fmla="*/ 46 w 161"/>
                <a:gd name="T15" fmla="*/ 111 h 188"/>
                <a:gd name="T16" fmla="*/ 32 w 161"/>
                <a:gd name="T17" fmla="*/ 111 h 188"/>
                <a:gd name="T18" fmla="*/ 39 w 161"/>
                <a:gd name="T19" fmla="*/ 74 h 188"/>
                <a:gd name="T20" fmla="*/ 46 w 161"/>
                <a:gd name="T21" fmla="*/ 81 h 188"/>
                <a:gd name="T22" fmla="*/ 32 w 161"/>
                <a:gd name="T23" fmla="*/ 81 h 188"/>
                <a:gd name="T24" fmla="*/ 81 w 161"/>
                <a:gd name="T25" fmla="*/ 0 h 188"/>
                <a:gd name="T26" fmla="*/ 100 w 161"/>
                <a:gd name="T27" fmla="*/ 8 h 188"/>
                <a:gd name="T28" fmla="*/ 130 w 161"/>
                <a:gd name="T29" fmla="*/ 21 h 188"/>
                <a:gd name="T30" fmla="*/ 135 w 161"/>
                <a:gd name="T31" fmla="*/ 25 h 188"/>
                <a:gd name="T32" fmla="*/ 154 w 161"/>
                <a:gd name="T33" fmla="*/ 29 h 188"/>
                <a:gd name="T34" fmla="*/ 161 w 161"/>
                <a:gd name="T35" fmla="*/ 36 h 188"/>
                <a:gd name="T36" fmla="*/ 154 w 161"/>
                <a:gd name="T37" fmla="*/ 188 h 188"/>
                <a:gd name="T38" fmla="*/ 8 w 161"/>
                <a:gd name="T39" fmla="*/ 188 h 188"/>
                <a:gd name="T40" fmla="*/ 0 w 161"/>
                <a:gd name="T41" fmla="*/ 181 h 188"/>
                <a:gd name="T42" fmla="*/ 8 w 161"/>
                <a:gd name="T43" fmla="*/ 29 h 188"/>
                <a:gd name="T44" fmla="*/ 27 w 161"/>
                <a:gd name="T45" fmla="*/ 29 h 188"/>
                <a:gd name="T46" fmla="*/ 31 w 161"/>
                <a:gd name="T47" fmla="*/ 21 h 188"/>
                <a:gd name="T48" fmla="*/ 54 w 161"/>
                <a:gd name="T49" fmla="*/ 21 h 188"/>
                <a:gd name="T50" fmla="*/ 81 w 161"/>
                <a:gd name="T51" fmla="*/ 0 h 188"/>
                <a:gd name="T52" fmla="*/ 99 w 161"/>
                <a:gd name="T53" fmla="*/ 21 h 188"/>
                <a:gd name="T54" fmla="*/ 81 w 161"/>
                <a:gd name="T55" fmla="*/ 8 h 188"/>
                <a:gd name="T56" fmla="*/ 63 w 161"/>
                <a:gd name="T57" fmla="*/ 21 h 188"/>
                <a:gd name="T58" fmla="*/ 99 w 161"/>
                <a:gd name="T59" fmla="*/ 21 h 188"/>
                <a:gd name="T60" fmla="*/ 135 w 161"/>
                <a:gd name="T61" fmla="*/ 43 h 188"/>
                <a:gd name="T62" fmla="*/ 130 w 161"/>
                <a:gd name="T63" fmla="*/ 51 h 188"/>
                <a:gd name="T64" fmla="*/ 81 w 161"/>
                <a:gd name="T65" fmla="*/ 51 h 188"/>
                <a:gd name="T66" fmla="*/ 27 w 161"/>
                <a:gd name="T67" fmla="*/ 47 h 188"/>
                <a:gd name="T68" fmla="*/ 27 w 161"/>
                <a:gd name="T69" fmla="*/ 43 h 188"/>
                <a:gd name="T70" fmla="*/ 15 w 161"/>
                <a:gd name="T71" fmla="*/ 174 h 188"/>
                <a:gd name="T72" fmla="*/ 147 w 161"/>
                <a:gd name="T73" fmla="*/ 43 h 188"/>
                <a:gd name="T74" fmla="*/ 81 w 161"/>
                <a:gd name="T75" fmla="*/ 30 h 188"/>
                <a:gd name="T76" fmla="*/ 35 w 161"/>
                <a:gd name="T77" fmla="*/ 30 h 188"/>
                <a:gd name="T78" fmla="*/ 35 w 161"/>
                <a:gd name="T79" fmla="*/ 43 h 188"/>
                <a:gd name="T80" fmla="*/ 126 w 161"/>
                <a:gd name="T81" fmla="*/ 43 h 188"/>
                <a:gd name="T82" fmla="*/ 126 w 161"/>
                <a:gd name="T83" fmla="*/ 30 h 188"/>
                <a:gd name="T84" fmla="*/ 60 w 161"/>
                <a:gd name="T85" fmla="*/ 145 h 188"/>
                <a:gd name="T86" fmla="*/ 56 w 161"/>
                <a:gd name="T87" fmla="*/ 140 h 188"/>
                <a:gd name="T88" fmla="*/ 122 w 161"/>
                <a:gd name="T89" fmla="*/ 136 h 188"/>
                <a:gd name="T90" fmla="*/ 122 w 161"/>
                <a:gd name="T91" fmla="*/ 145 h 188"/>
                <a:gd name="T92" fmla="*/ 60 w 161"/>
                <a:gd name="T93" fmla="*/ 115 h 188"/>
                <a:gd name="T94" fmla="*/ 56 w 161"/>
                <a:gd name="T95" fmla="*/ 111 h 188"/>
                <a:gd name="T96" fmla="*/ 122 w 161"/>
                <a:gd name="T97" fmla="*/ 106 h 188"/>
                <a:gd name="T98" fmla="*/ 122 w 161"/>
                <a:gd name="T99" fmla="*/ 11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1" h="188">
                  <a:moveTo>
                    <a:pt x="60" y="85"/>
                  </a:moveTo>
                  <a:cubicBezTo>
                    <a:pt x="58" y="85"/>
                    <a:pt x="56" y="83"/>
                    <a:pt x="56" y="81"/>
                  </a:cubicBezTo>
                  <a:cubicBezTo>
                    <a:pt x="56" y="79"/>
                    <a:pt x="58" y="77"/>
                    <a:pt x="60" y="77"/>
                  </a:cubicBezTo>
                  <a:cubicBezTo>
                    <a:pt x="122" y="77"/>
                    <a:pt x="122" y="77"/>
                    <a:pt x="122" y="77"/>
                  </a:cubicBezTo>
                  <a:cubicBezTo>
                    <a:pt x="124" y="77"/>
                    <a:pt x="126" y="79"/>
                    <a:pt x="126" y="81"/>
                  </a:cubicBezTo>
                  <a:cubicBezTo>
                    <a:pt x="126" y="83"/>
                    <a:pt x="124" y="85"/>
                    <a:pt x="122" y="85"/>
                  </a:cubicBezTo>
                  <a:cubicBezTo>
                    <a:pt x="60" y="85"/>
                    <a:pt x="60" y="85"/>
                    <a:pt x="60" y="85"/>
                  </a:cubicBezTo>
                  <a:close/>
                  <a:moveTo>
                    <a:pt x="39" y="133"/>
                  </a:moveTo>
                  <a:cubicBezTo>
                    <a:pt x="39" y="133"/>
                    <a:pt x="39" y="133"/>
                    <a:pt x="39" y="133"/>
                  </a:cubicBezTo>
                  <a:cubicBezTo>
                    <a:pt x="43" y="133"/>
                    <a:pt x="46" y="137"/>
                    <a:pt x="46" y="140"/>
                  </a:cubicBezTo>
                  <a:cubicBezTo>
                    <a:pt x="46" y="144"/>
                    <a:pt x="43" y="148"/>
                    <a:pt x="39" y="148"/>
                  </a:cubicBezTo>
                  <a:cubicBezTo>
                    <a:pt x="36" y="148"/>
                    <a:pt x="32" y="144"/>
                    <a:pt x="32" y="140"/>
                  </a:cubicBezTo>
                  <a:cubicBezTo>
                    <a:pt x="32" y="137"/>
                    <a:pt x="36" y="133"/>
                    <a:pt x="39" y="133"/>
                  </a:cubicBezTo>
                  <a:close/>
                  <a:moveTo>
                    <a:pt x="39" y="104"/>
                  </a:moveTo>
                  <a:cubicBezTo>
                    <a:pt x="39" y="104"/>
                    <a:pt x="39" y="104"/>
                    <a:pt x="39" y="104"/>
                  </a:cubicBezTo>
                  <a:cubicBezTo>
                    <a:pt x="43" y="104"/>
                    <a:pt x="46" y="107"/>
                    <a:pt x="46" y="111"/>
                  </a:cubicBezTo>
                  <a:cubicBezTo>
                    <a:pt x="46" y="115"/>
                    <a:pt x="43" y="118"/>
                    <a:pt x="39" y="118"/>
                  </a:cubicBezTo>
                  <a:cubicBezTo>
                    <a:pt x="36" y="118"/>
                    <a:pt x="32" y="115"/>
                    <a:pt x="32" y="111"/>
                  </a:cubicBezTo>
                  <a:cubicBezTo>
                    <a:pt x="32" y="107"/>
                    <a:pt x="36" y="104"/>
                    <a:pt x="39" y="104"/>
                  </a:cubicBezTo>
                  <a:close/>
                  <a:moveTo>
                    <a:pt x="39" y="74"/>
                  </a:moveTo>
                  <a:cubicBezTo>
                    <a:pt x="39" y="74"/>
                    <a:pt x="39" y="74"/>
                    <a:pt x="39" y="74"/>
                  </a:cubicBezTo>
                  <a:cubicBezTo>
                    <a:pt x="43" y="74"/>
                    <a:pt x="46" y="77"/>
                    <a:pt x="46" y="81"/>
                  </a:cubicBezTo>
                  <a:cubicBezTo>
                    <a:pt x="46" y="85"/>
                    <a:pt x="43" y="88"/>
                    <a:pt x="39" y="88"/>
                  </a:cubicBezTo>
                  <a:cubicBezTo>
                    <a:pt x="36" y="88"/>
                    <a:pt x="32" y="85"/>
                    <a:pt x="32" y="81"/>
                  </a:cubicBezTo>
                  <a:cubicBezTo>
                    <a:pt x="32" y="77"/>
                    <a:pt x="36" y="74"/>
                    <a:pt x="39" y="74"/>
                  </a:cubicBezTo>
                  <a:close/>
                  <a:moveTo>
                    <a:pt x="81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88" y="0"/>
                    <a:pt x="95" y="3"/>
                    <a:pt x="100" y="8"/>
                  </a:cubicBezTo>
                  <a:cubicBezTo>
                    <a:pt x="104" y="12"/>
                    <a:pt x="107" y="16"/>
                    <a:pt x="108" y="21"/>
                  </a:cubicBezTo>
                  <a:cubicBezTo>
                    <a:pt x="130" y="21"/>
                    <a:pt x="130" y="21"/>
                    <a:pt x="130" y="21"/>
                  </a:cubicBezTo>
                  <a:cubicBezTo>
                    <a:pt x="133" y="21"/>
                    <a:pt x="135" y="23"/>
                    <a:pt x="135" y="25"/>
                  </a:cubicBezTo>
                  <a:cubicBezTo>
                    <a:pt x="135" y="25"/>
                    <a:pt x="135" y="25"/>
                    <a:pt x="135" y="25"/>
                  </a:cubicBezTo>
                  <a:cubicBezTo>
                    <a:pt x="135" y="29"/>
                    <a:pt x="135" y="29"/>
                    <a:pt x="135" y="29"/>
                  </a:cubicBezTo>
                  <a:cubicBezTo>
                    <a:pt x="154" y="29"/>
                    <a:pt x="154" y="29"/>
                    <a:pt x="154" y="29"/>
                  </a:cubicBezTo>
                  <a:cubicBezTo>
                    <a:pt x="158" y="29"/>
                    <a:pt x="161" y="32"/>
                    <a:pt x="161" y="36"/>
                  </a:cubicBezTo>
                  <a:cubicBezTo>
                    <a:pt x="161" y="36"/>
                    <a:pt x="161" y="36"/>
                    <a:pt x="161" y="36"/>
                  </a:cubicBezTo>
                  <a:cubicBezTo>
                    <a:pt x="161" y="181"/>
                    <a:pt x="161" y="181"/>
                    <a:pt x="161" y="181"/>
                  </a:cubicBezTo>
                  <a:cubicBezTo>
                    <a:pt x="161" y="184"/>
                    <a:pt x="158" y="188"/>
                    <a:pt x="154" y="188"/>
                  </a:cubicBezTo>
                  <a:cubicBezTo>
                    <a:pt x="154" y="188"/>
                    <a:pt x="154" y="188"/>
                    <a:pt x="154" y="188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4" y="188"/>
                    <a:pt x="0" y="184"/>
                    <a:pt x="0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2"/>
                    <a:pt x="4" y="29"/>
                    <a:pt x="8" y="29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7" y="23"/>
                    <a:pt x="29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16"/>
                    <a:pt x="58" y="12"/>
                    <a:pt x="61" y="8"/>
                  </a:cubicBezTo>
                  <a:cubicBezTo>
                    <a:pt x="66" y="3"/>
                    <a:pt x="73" y="0"/>
                    <a:pt x="81" y="0"/>
                  </a:cubicBezTo>
                  <a:close/>
                  <a:moveTo>
                    <a:pt x="99" y="21"/>
                  </a:moveTo>
                  <a:cubicBezTo>
                    <a:pt x="99" y="21"/>
                    <a:pt x="99" y="21"/>
                    <a:pt x="99" y="21"/>
                  </a:cubicBezTo>
                  <a:cubicBezTo>
                    <a:pt x="98" y="18"/>
                    <a:pt x="96" y="16"/>
                    <a:pt x="94" y="14"/>
                  </a:cubicBezTo>
                  <a:cubicBezTo>
                    <a:pt x="91" y="11"/>
                    <a:pt x="86" y="8"/>
                    <a:pt x="81" y="8"/>
                  </a:cubicBezTo>
                  <a:cubicBezTo>
                    <a:pt x="76" y="8"/>
                    <a:pt x="71" y="11"/>
                    <a:pt x="67" y="14"/>
                  </a:cubicBezTo>
                  <a:cubicBezTo>
                    <a:pt x="65" y="16"/>
                    <a:pt x="64" y="18"/>
                    <a:pt x="63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99" y="21"/>
                    <a:pt x="99" y="21"/>
                    <a:pt x="99" y="21"/>
                  </a:cubicBezTo>
                  <a:close/>
                  <a:moveTo>
                    <a:pt x="135" y="43"/>
                  </a:moveTo>
                  <a:cubicBezTo>
                    <a:pt x="135" y="43"/>
                    <a:pt x="135" y="43"/>
                    <a:pt x="135" y="43"/>
                  </a:cubicBezTo>
                  <a:cubicBezTo>
                    <a:pt x="135" y="47"/>
                    <a:pt x="135" y="47"/>
                    <a:pt x="135" y="47"/>
                  </a:cubicBezTo>
                  <a:cubicBezTo>
                    <a:pt x="135" y="50"/>
                    <a:pt x="133" y="51"/>
                    <a:pt x="130" y="51"/>
                  </a:cubicBezTo>
                  <a:cubicBezTo>
                    <a:pt x="130" y="51"/>
                    <a:pt x="130" y="51"/>
                    <a:pt x="130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29" y="51"/>
                    <a:pt x="27" y="50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3"/>
                    <a:pt x="27" y="43"/>
                    <a:pt x="27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47" y="174"/>
                    <a:pt x="147" y="174"/>
                    <a:pt x="147" y="174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35" y="43"/>
                    <a:pt x="135" y="43"/>
                    <a:pt x="135" y="43"/>
                  </a:cubicBezTo>
                  <a:close/>
                  <a:moveTo>
                    <a:pt x="81" y="30"/>
                  </a:moveTo>
                  <a:cubicBezTo>
                    <a:pt x="81" y="30"/>
                    <a:pt x="81" y="30"/>
                    <a:pt x="81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81" y="43"/>
                    <a:pt x="81" y="43"/>
                    <a:pt x="81" y="43"/>
                  </a:cubicBezTo>
                  <a:cubicBezTo>
                    <a:pt x="126" y="43"/>
                    <a:pt x="126" y="43"/>
                    <a:pt x="126" y="43"/>
                  </a:cubicBezTo>
                  <a:cubicBezTo>
                    <a:pt x="126" y="36"/>
                    <a:pt x="126" y="36"/>
                    <a:pt x="126" y="36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81" y="30"/>
                    <a:pt x="81" y="30"/>
                    <a:pt x="81" y="30"/>
                  </a:cubicBezTo>
                  <a:close/>
                  <a:moveTo>
                    <a:pt x="60" y="145"/>
                  </a:moveTo>
                  <a:cubicBezTo>
                    <a:pt x="60" y="145"/>
                    <a:pt x="60" y="145"/>
                    <a:pt x="60" y="145"/>
                  </a:cubicBezTo>
                  <a:cubicBezTo>
                    <a:pt x="58" y="145"/>
                    <a:pt x="56" y="143"/>
                    <a:pt x="56" y="140"/>
                  </a:cubicBezTo>
                  <a:cubicBezTo>
                    <a:pt x="56" y="138"/>
                    <a:pt x="58" y="136"/>
                    <a:pt x="60" y="136"/>
                  </a:cubicBezTo>
                  <a:cubicBezTo>
                    <a:pt x="122" y="136"/>
                    <a:pt x="122" y="136"/>
                    <a:pt x="122" y="136"/>
                  </a:cubicBezTo>
                  <a:cubicBezTo>
                    <a:pt x="124" y="136"/>
                    <a:pt x="126" y="138"/>
                    <a:pt x="126" y="140"/>
                  </a:cubicBezTo>
                  <a:cubicBezTo>
                    <a:pt x="126" y="143"/>
                    <a:pt x="124" y="145"/>
                    <a:pt x="122" y="145"/>
                  </a:cubicBezTo>
                  <a:cubicBezTo>
                    <a:pt x="60" y="145"/>
                    <a:pt x="60" y="145"/>
                    <a:pt x="60" y="145"/>
                  </a:cubicBezTo>
                  <a:close/>
                  <a:moveTo>
                    <a:pt x="60" y="115"/>
                  </a:moveTo>
                  <a:cubicBezTo>
                    <a:pt x="60" y="115"/>
                    <a:pt x="60" y="115"/>
                    <a:pt x="60" y="115"/>
                  </a:cubicBezTo>
                  <a:cubicBezTo>
                    <a:pt x="58" y="115"/>
                    <a:pt x="56" y="113"/>
                    <a:pt x="56" y="111"/>
                  </a:cubicBezTo>
                  <a:cubicBezTo>
                    <a:pt x="56" y="108"/>
                    <a:pt x="58" y="106"/>
                    <a:pt x="60" y="106"/>
                  </a:cubicBezTo>
                  <a:cubicBezTo>
                    <a:pt x="122" y="106"/>
                    <a:pt x="122" y="106"/>
                    <a:pt x="122" y="106"/>
                  </a:cubicBezTo>
                  <a:cubicBezTo>
                    <a:pt x="124" y="106"/>
                    <a:pt x="126" y="108"/>
                    <a:pt x="126" y="111"/>
                  </a:cubicBezTo>
                  <a:cubicBezTo>
                    <a:pt x="126" y="113"/>
                    <a:pt x="124" y="115"/>
                    <a:pt x="122" y="115"/>
                  </a:cubicBezTo>
                  <a:cubicBezTo>
                    <a:pt x="60" y="115"/>
                    <a:pt x="60" y="115"/>
                    <a:pt x="60" y="1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cs typeface="+mn-ea"/>
                <a:sym typeface="+mn-lt"/>
              </a:endParaRPr>
            </a:p>
          </p:txBody>
        </p:sp>
      </p:grpSp>
      <p:sp>
        <p:nvSpPr>
          <p:cNvPr id="10" name="椭圆 9"/>
          <p:cNvSpPr/>
          <p:nvPr/>
        </p:nvSpPr>
        <p:spPr>
          <a:xfrm>
            <a:off x="8122920" y="2313305"/>
            <a:ext cx="2707640" cy="2707640"/>
          </a:xfrm>
          <a:prstGeom prst="ellipse">
            <a:avLst/>
          </a:prstGeom>
          <a:solidFill>
            <a:srgbClr val="693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10486572" y="6270172"/>
            <a:ext cx="47171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43255" y="2468245"/>
            <a:ext cx="74796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6000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Kubernetes</a:t>
            </a:r>
            <a:endParaRPr sz="6000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10399487" y="4944293"/>
            <a:ext cx="558799" cy="558799"/>
          </a:xfrm>
          <a:prstGeom prst="ellipse">
            <a:avLst/>
          </a:prstGeom>
          <a:solidFill>
            <a:srgbClr val="693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776989" y="3483227"/>
            <a:ext cx="286131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dist"/>
            <a:r>
              <a:rPr lang="en-GB" altLang="en-US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Andranik Barseghyan</a:t>
            </a:r>
            <a:endParaRPr lang="en-GB" altLang="en-US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807561" y="4169231"/>
            <a:ext cx="15611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777081" y="4578173"/>
            <a:ext cx="1953076" cy="442684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+mn-ea"/>
                <a:sym typeface="+mn-lt"/>
              </a:rPr>
              <a:t>2020</a:t>
            </a:r>
            <a:endParaRPr lang="zh-CN" altLang="en-US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pic>
        <p:nvPicPr>
          <p:cNvPr id="3" name="Picture 2" descr="kubernetes-icon-whit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39785" y="2630170"/>
            <a:ext cx="2073910" cy="2073910"/>
          </a:xfrm>
          <a:prstGeom prst="rect">
            <a:avLst/>
          </a:prstGeom>
        </p:spPr>
      </p:pic>
      <p:sp>
        <p:nvSpPr>
          <p:cNvPr id="4" name="矩形 26"/>
          <p:cNvSpPr/>
          <p:nvPr/>
        </p:nvSpPr>
        <p:spPr>
          <a:xfrm>
            <a:off x="807469" y="3843907"/>
            <a:ext cx="3150870" cy="245110"/>
          </a:xfrm>
          <a:prstGeom prst="rect">
            <a:avLst/>
          </a:prstGeom>
        </p:spPr>
        <p:txBody>
          <a:bodyPr wrap="none">
            <a:spAutoFit/>
          </a:bodyPr>
          <a:p>
            <a:pPr algn="dist"/>
            <a:r>
              <a:rPr lang="en-GB" altLang="en-US" sz="1000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https://github.com/Rebiss/Presentation</a:t>
            </a:r>
            <a:endParaRPr lang="en-GB" altLang="en-US" sz="1000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2507226" y="-435078"/>
            <a:ext cx="7728155" cy="7728155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220929" y="-1100980"/>
            <a:ext cx="9059961" cy="9059961"/>
          </a:xfrm>
          <a:prstGeom prst="ellipse">
            <a:avLst/>
          </a:prstGeom>
          <a:noFill/>
          <a:ln w="38100">
            <a:solidFill>
              <a:srgbClr val="6553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817870" y="2768600"/>
            <a:ext cx="6268085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en-US" sz="32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W</a:t>
            </a:r>
            <a:r>
              <a:rPr lang="en-US" altLang="zh-CN" sz="32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hen you should use Kubernetes</a:t>
            </a:r>
            <a:endParaRPr lang="zh-CN" altLang="en-US" sz="3200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pic>
        <p:nvPicPr>
          <p:cNvPr id="3" name="Picture 2" descr="kubernetes-icon-whit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86865"/>
            <a:ext cx="3935730" cy="3935730"/>
          </a:xfrm>
          <a:prstGeom prst="rect">
            <a:avLst/>
          </a:prstGeom>
        </p:spPr>
      </p:pic>
      <p:cxnSp>
        <p:nvCxnSpPr>
          <p:cNvPr id="5" name="直接连接符 12"/>
          <p:cNvCxnSpPr/>
          <p:nvPr/>
        </p:nvCxnSpPr>
        <p:spPr>
          <a:xfrm>
            <a:off x="8480698" y="4152628"/>
            <a:ext cx="9434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4528916" y="1306284"/>
            <a:ext cx="7082513" cy="555171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16000" y="1306286"/>
            <a:ext cx="2989943" cy="5551714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914400" y="1666593"/>
            <a:ext cx="6441466" cy="4831099"/>
            <a:chOff x="0" y="1693079"/>
            <a:chExt cx="6441466" cy="4831099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1693079"/>
              <a:ext cx="6441466" cy="4831099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5658" y="2712363"/>
              <a:ext cx="4114068" cy="2571292"/>
            </a:xfrm>
            <a:prstGeom prst="rect">
              <a:avLst/>
            </a:prstGeom>
          </p:spPr>
        </p:pic>
      </p:grpSp>
      <p:sp>
        <p:nvSpPr>
          <p:cNvPr id="8" name="箭头: V 形 7"/>
          <p:cNvSpPr/>
          <p:nvPr/>
        </p:nvSpPr>
        <p:spPr>
          <a:xfrm rot="5400000">
            <a:off x="2321011" y="1666593"/>
            <a:ext cx="379921" cy="379921"/>
          </a:xfrm>
          <a:prstGeom prst="chevr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9" name="箭头: V 形 8"/>
          <p:cNvSpPr/>
          <p:nvPr/>
        </p:nvSpPr>
        <p:spPr>
          <a:xfrm rot="16200000">
            <a:off x="2321011" y="6023874"/>
            <a:ext cx="379921" cy="379921"/>
          </a:xfrm>
          <a:prstGeom prst="chevr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934952" y="1486437"/>
            <a:ext cx="4444248" cy="5191407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8932145" y="2874180"/>
            <a:ext cx="52251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6994452" y="3040832"/>
            <a:ext cx="4325248" cy="1160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 husk designer pencil demo works, focusing on the production of high-end design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994452" y="4241161"/>
            <a:ext cx="4325248" cy="1160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 husk designer pencil demo works, focusing on the production of high-end design  This PPT template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180538" y="5626544"/>
            <a:ext cx="1953076" cy="4426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6553EF"/>
                </a:solidFill>
                <a:latin typeface="Arial" panose="020B0604020202020204" pitchFamily="34" charset="0"/>
                <a:cs typeface="+mn-ea"/>
                <a:sym typeface="+mn-lt"/>
              </a:rPr>
              <a:t>2020</a:t>
            </a:r>
            <a:endParaRPr lang="zh-CN" altLang="en-US" dirty="0">
              <a:solidFill>
                <a:srgbClr val="6553EF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839437" y="2171283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i="1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pic>
        <p:nvPicPr>
          <p:cNvPr id="2" name="Picture 1" descr="architectur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5310" y="952500"/>
            <a:ext cx="6147435" cy="44418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500743" y="4165589"/>
            <a:ext cx="1119051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1625600" y="3991418"/>
            <a:ext cx="362857" cy="362857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4484914" y="3991418"/>
            <a:ext cx="362857" cy="362857"/>
          </a:xfrm>
          <a:prstGeom prst="ellipse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7344228" y="3991418"/>
            <a:ext cx="362857" cy="362857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0203543" y="3991418"/>
            <a:ext cx="362857" cy="362857"/>
          </a:xfrm>
          <a:prstGeom prst="ellipse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97" t="17856" r="30723" b="7924"/>
          <a:stretch>
            <a:fillRect/>
          </a:stretch>
        </p:blipFill>
        <p:spPr>
          <a:xfrm>
            <a:off x="946515" y="2038970"/>
            <a:ext cx="1721025" cy="1721025"/>
          </a:xfrm>
          <a:custGeom>
            <a:avLst/>
            <a:gdLst>
              <a:gd name="connsiteX0" fmla="*/ 1193479 w 2386958"/>
              <a:gd name="connsiteY0" fmla="*/ 0 h 2386958"/>
              <a:gd name="connsiteX1" fmla="*/ 2386958 w 2386958"/>
              <a:gd name="connsiteY1" fmla="*/ 1193479 h 2386958"/>
              <a:gd name="connsiteX2" fmla="*/ 1193479 w 2386958"/>
              <a:gd name="connsiteY2" fmla="*/ 2386958 h 2386958"/>
              <a:gd name="connsiteX3" fmla="*/ 0 w 2386958"/>
              <a:gd name="connsiteY3" fmla="*/ 1193479 h 2386958"/>
              <a:gd name="connsiteX4" fmla="*/ 1193479 w 2386958"/>
              <a:gd name="connsiteY4" fmla="*/ 0 h 238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6958" h="2386958">
                <a:moveTo>
                  <a:pt x="1193479" y="0"/>
                </a:moveTo>
                <a:cubicBezTo>
                  <a:pt x="1852619" y="0"/>
                  <a:pt x="2386958" y="534339"/>
                  <a:pt x="2386958" y="1193479"/>
                </a:cubicBezTo>
                <a:cubicBezTo>
                  <a:pt x="2386958" y="1852619"/>
                  <a:pt x="1852619" y="2386958"/>
                  <a:pt x="1193479" y="2386958"/>
                </a:cubicBezTo>
                <a:cubicBezTo>
                  <a:pt x="534339" y="2386958"/>
                  <a:pt x="0" y="1852619"/>
                  <a:pt x="0" y="1193479"/>
                </a:cubicBezTo>
                <a:cubicBezTo>
                  <a:pt x="0" y="534339"/>
                  <a:pt x="534339" y="0"/>
                  <a:pt x="1193479" y="0"/>
                </a:cubicBezTo>
                <a:close/>
              </a:path>
            </a:pathLst>
          </a:cu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49" t="14840" r="25384" b="10941"/>
          <a:stretch>
            <a:fillRect/>
          </a:stretch>
        </p:blipFill>
        <p:spPr>
          <a:xfrm>
            <a:off x="9482935" y="1947992"/>
            <a:ext cx="1721025" cy="1721025"/>
          </a:xfrm>
          <a:custGeom>
            <a:avLst/>
            <a:gdLst>
              <a:gd name="connsiteX0" fmla="*/ 1193479 w 2386958"/>
              <a:gd name="connsiteY0" fmla="*/ 0 h 2386958"/>
              <a:gd name="connsiteX1" fmla="*/ 2386958 w 2386958"/>
              <a:gd name="connsiteY1" fmla="*/ 1193479 h 2386958"/>
              <a:gd name="connsiteX2" fmla="*/ 1193479 w 2386958"/>
              <a:gd name="connsiteY2" fmla="*/ 2386958 h 2386958"/>
              <a:gd name="connsiteX3" fmla="*/ 0 w 2386958"/>
              <a:gd name="connsiteY3" fmla="*/ 1193479 h 2386958"/>
              <a:gd name="connsiteX4" fmla="*/ 1193479 w 2386958"/>
              <a:gd name="connsiteY4" fmla="*/ 0 h 238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6958" h="2386958">
                <a:moveTo>
                  <a:pt x="1193479" y="0"/>
                </a:moveTo>
                <a:cubicBezTo>
                  <a:pt x="1852619" y="0"/>
                  <a:pt x="2386958" y="534339"/>
                  <a:pt x="2386958" y="1193479"/>
                </a:cubicBezTo>
                <a:cubicBezTo>
                  <a:pt x="2386958" y="1852619"/>
                  <a:pt x="1852619" y="2386958"/>
                  <a:pt x="1193479" y="2386958"/>
                </a:cubicBezTo>
                <a:cubicBezTo>
                  <a:pt x="534339" y="2386958"/>
                  <a:pt x="0" y="1852619"/>
                  <a:pt x="0" y="1193479"/>
                </a:cubicBezTo>
                <a:cubicBezTo>
                  <a:pt x="0" y="534339"/>
                  <a:pt x="534339" y="0"/>
                  <a:pt x="1193479" y="0"/>
                </a:cubicBezTo>
                <a:close/>
              </a:path>
            </a:pathLst>
          </a:cu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99" t="16453" r="26921" b="9328"/>
          <a:stretch>
            <a:fillRect/>
          </a:stretch>
        </p:blipFill>
        <p:spPr>
          <a:xfrm>
            <a:off x="6637461" y="1947992"/>
            <a:ext cx="1721025" cy="1721025"/>
          </a:xfrm>
          <a:custGeom>
            <a:avLst/>
            <a:gdLst>
              <a:gd name="connsiteX0" fmla="*/ 1193479 w 2386958"/>
              <a:gd name="connsiteY0" fmla="*/ 0 h 2386958"/>
              <a:gd name="connsiteX1" fmla="*/ 2386958 w 2386958"/>
              <a:gd name="connsiteY1" fmla="*/ 1193479 h 2386958"/>
              <a:gd name="connsiteX2" fmla="*/ 1193479 w 2386958"/>
              <a:gd name="connsiteY2" fmla="*/ 2386958 h 2386958"/>
              <a:gd name="connsiteX3" fmla="*/ 0 w 2386958"/>
              <a:gd name="connsiteY3" fmla="*/ 1193479 h 2386958"/>
              <a:gd name="connsiteX4" fmla="*/ 1193479 w 2386958"/>
              <a:gd name="connsiteY4" fmla="*/ 0 h 238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6958" h="2386958">
                <a:moveTo>
                  <a:pt x="1193479" y="0"/>
                </a:moveTo>
                <a:cubicBezTo>
                  <a:pt x="1852619" y="0"/>
                  <a:pt x="2386958" y="534339"/>
                  <a:pt x="2386958" y="1193479"/>
                </a:cubicBezTo>
                <a:cubicBezTo>
                  <a:pt x="2386958" y="1852619"/>
                  <a:pt x="1852619" y="2386958"/>
                  <a:pt x="1193479" y="2386958"/>
                </a:cubicBezTo>
                <a:cubicBezTo>
                  <a:pt x="534339" y="2386958"/>
                  <a:pt x="0" y="1852619"/>
                  <a:pt x="0" y="1193479"/>
                </a:cubicBezTo>
                <a:cubicBezTo>
                  <a:pt x="0" y="534339"/>
                  <a:pt x="534339" y="0"/>
                  <a:pt x="1193479" y="0"/>
                </a:cubicBezTo>
                <a:close/>
              </a:path>
            </a:pathLst>
          </a:custGeom>
        </p:spPr>
      </p:pic>
      <p:pic>
        <p:nvPicPr>
          <p:cNvPr id="32" name="图片 3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21" t="16803" r="28584" b="8978"/>
          <a:stretch>
            <a:fillRect/>
          </a:stretch>
        </p:blipFill>
        <p:spPr>
          <a:xfrm>
            <a:off x="3791988" y="2002100"/>
            <a:ext cx="1721025" cy="1721025"/>
          </a:xfrm>
          <a:custGeom>
            <a:avLst/>
            <a:gdLst>
              <a:gd name="connsiteX0" fmla="*/ 1193479 w 2386958"/>
              <a:gd name="connsiteY0" fmla="*/ 0 h 2386958"/>
              <a:gd name="connsiteX1" fmla="*/ 2386958 w 2386958"/>
              <a:gd name="connsiteY1" fmla="*/ 1193479 h 2386958"/>
              <a:gd name="connsiteX2" fmla="*/ 1193479 w 2386958"/>
              <a:gd name="connsiteY2" fmla="*/ 2386958 h 2386958"/>
              <a:gd name="connsiteX3" fmla="*/ 0 w 2386958"/>
              <a:gd name="connsiteY3" fmla="*/ 1193479 h 2386958"/>
              <a:gd name="connsiteX4" fmla="*/ 1193479 w 2386958"/>
              <a:gd name="connsiteY4" fmla="*/ 0 h 2386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86958" h="2386958">
                <a:moveTo>
                  <a:pt x="1193479" y="0"/>
                </a:moveTo>
                <a:cubicBezTo>
                  <a:pt x="1852619" y="0"/>
                  <a:pt x="2386958" y="534339"/>
                  <a:pt x="2386958" y="1193479"/>
                </a:cubicBezTo>
                <a:cubicBezTo>
                  <a:pt x="2386958" y="1852619"/>
                  <a:pt x="1852619" y="2386958"/>
                  <a:pt x="1193479" y="2386958"/>
                </a:cubicBezTo>
                <a:cubicBezTo>
                  <a:pt x="534339" y="2386958"/>
                  <a:pt x="0" y="1852619"/>
                  <a:pt x="0" y="1193479"/>
                </a:cubicBezTo>
                <a:cubicBezTo>
                  <a:pt x="0" y="534339"/>
                  <a:pt x="534339" y="0"/>
                  <a:pt x="1193479" y="0"/>
                </a:cubicBezTo>
                <a:close/>
              </a:path>
            </a:pathLst>
          </a:custGeom>
        </p:spPr>
      </p:pic>
      <p:sp>
        <p:nvSpPr>
          <p:cNvPr id="33" name="椭圆 32"/>
          <p:cNvSpPr/>
          <p:nvPr/>
        </p:nvSpPr>
        <p:spPr>
          <a:xfrm>
            <a:off x="1242517" y="2334972"/>
            <a:ext cx="1129021" cy="1129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6553EF"/>
                </a:solidFill>
                <a:latin typeface="Arial" panose="020B0604020202020204" pitchFamily="34" charset="0"/>
                <a:cs typeface="+mn-ea"/>
                <a:sym typeface="+mn-lt"/>
              </a:rPr>
              <a:t>01</a:t>
            </a:r>
            <a:endParaRPr lang="zh-CN" altLang="en-US" sz="2800" dirty="0">
              <a:solidFill>
                <a:srgbClr val="6553EF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4087990" y="2298102"/>
            <a:ext cx="1129021" cy="1129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02</a:t>
            </a:r>
            <a:endParaRPr lang="zh-CN" altLang="en-US" sz="28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6933463" y="2243994"/>
            <a:ext cx="1129021" cy="1129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6553EF"/>
                </a:solidFill>
                <a:latin typeface="Arial" panose="020B0604020202020204" pitchFamily="34" charset="0"/>
                <a:cs typeface="+mn-ea"/>
                <a:sym typeface="+mn-lt"/>
              </a:rPr>
              <a:t>03</a:t>
            </a:r>
            <a:endParaRPr lang="zh-CN" altLang="en-US" sz="2800" dirty="0">
              <a:solidFill>
                <a:srgbClr val="6553EF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9778937" y="2243994"/>
            <a:ext cx="1129021" cy="112902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04</a:t>
            </a:r>
            <a:endParaRPr lang="zh-CN" altLang="en-US" sz="28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93273" y="4759869"/>
            <a:ext cx="2427508" cy="1160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</a:t>
            </a:r>
            <a:endParaRPr lang="zh-CN" altLang="en-US" sz="12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452588" y="4759869"/>
            <a:ext cx="2427508" cy="1160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</a:t>
            </a:r>
            <a:endParaRPr lang="zh-CN" altLang="en-US" sz="12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6284219" y="4759869"/>
            <a:ext cx="2427508" cy="1160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</a:t>
            </a:r>
            <a:endParaRPr lang="zh-CN" altLang="en-US" sz="12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9171217" y="4759869"/>
            <a:ext cx="2427508" cy="1160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</a:t>
            </a:r>
            <a:endParaRPr lang="zh-CN" altLang="en-US" sz="12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: 圆角 5"/>
          <p:cNvSpPr/>
          <p:nvPr/>
        </p:nvSpPr>
        <p:spPr>
          <a:xfrm>
            <a:off x="4310743" y="4053419"/>
            <a:ext cx="1698474" cy="1698474"/>
          </a:xfrm>
          <a:prstGeom prst="roundRect">
            <a:avLst>
              <a:gd name="adj" fmla="val 17397"/>
            </a:avLst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9" name="Freeform 437"/>
          <p:cNvSpPr>
            <a:spLocks noEditPoints="1"/>
          </p:cNvSpPr>
          <p:nvPr/>
        </p:nvSpPr>
        <p:spPr bwMode="auto">
          <a:xfrm>
            <a:off x="4914892" y="4692581"/>
            <a:ext cx="490176" cy="420150"/>
          </a:xfrm>
          <a:custGeom>
            <a:avLst/>
            <a:gdLst>
              <a:gd name="T0" fmla="*/ 53 w 183"/>
              <a:gd name="T1" fmla="*/ 22 h 157"/>
              <a:gd name="T2" fmla="*/ 77 w 183"/>
              <a:gd name="T3" fmla="*/ 47 h 157"/>
              <a:gd name="T4" fmla="*/ 53 w 183"/>
              <a:gd name="T5" fmla="*/ 71 h 157"/>
              <a:gd name="T6" fmla="*/ 28 w 183"/>
              <a:gd name="T7" fmla="*/ 47 h 157"/>
              <a:gd name="T8" fmla="*/ 53 w 183"/>
              <a:gd name="T9" fmla="*/ 22 h 157"/>
              <a:gd name="T10" fmla="*/ 7 w 183"/>
              <a:gd name="T11" fmla="*/ 0 h 157"/>
              <a:gd name="T12" fmla="*/ 7 w 183"/>
              <a:gd name="T13" fmla="*/ 0 h 157"/>
              <a:gd name="T14" fmla="*/ 7 w 183"/>
              <a:gd name="T15" fmla="*/ 0 h 157"/>
              <a:gd name="T16" fmla="*/ 176 w 183"/>
              <a:gd name="T17" fmla="*/ 0 h 157"/>
              <a:gd name="T18" fmla="*/ 183 w 183"/>
              <a:gd name="T19" fmla="*/ 7 h 157"/>
              <a:gd name="T20" fmla="*/ 183 w 183"/>
              <a:gd name="T21" fmla="*/ 8 h 157"/>
              <a:gd name="T22" fmla="*/ 183 w 183"/>
              <a:gd name="T23" fmla="*/ 150 h 157"/>
              <a:gd name="T24" fmla="*/ 176 w 183"/>
              <a:gd name="T25" fmla="*/ 157 h 157"/>
              <a:gd name="T26" fmla="*/ 176 w 183"/>
              <a:gd name="T27" fmla="*/ 157 h 157"/>
              <a:gd name="T28" fmla="*/ 7 w 183"/>
              <a:gd name="T29" fmla="*/ 157 h 157"/>
              <a:gd name="T30" fmla="*/ 0 w 183"/>
              <a:gd name="T31" fmla="*/ 150 h 157"/>
              <a:gd name="T32" fmla="*/ 0 w 183"/>
              <a:gd name="T33" fmla="*/ 150 h 157"/>
              <a:gd name="T34" fmla="*/ 0 w 183"/>
              <a:gd name="T35" fmla="*/ 7 h 157"/>
              <a:gd name="T36" fmla="*/ 7 w 183"/>
              <a:gd name="T37" fmla="*/ 0 h 157"/>
              <a:gd name="T38" fmla="*/ 169 w 183"/>
              <a:gd name="T39" fmla="*/ 14 h 157"/>
              <a:gd name="T40" fmla="*/ 169 w 183"/>
              <a:gd name="T41" fmla="*/ 14 h 157"/>
              <a:gd name="T42" fmla="*/ 14 w 183"/>
              <a:gd name="T43" fmla="*/ 14 h 157"/>
              <a:gd name="T44" fmla="*/ 14 w 183"/>
              <a:gd name="T45" fmla="*/ 115 h 157"/>
              <a:gd name="T46" fmla="*/ 47 w 183"/>
              <a:gd name="T47" fmla="*/ 82 h 157"/>
              <a:gd name="T48" fmla="*/ 53 w 183"/>
              <a:gd name="T49" fmla="*/ 82 h 157"/>
              <a:gd name="T50" fmla="*/ 78 w 183"/>
              <a:gd name="T51" fmla="*/ 107 h 157"/>
              <a:gd name="T52" fmla="*/ 116 w 183"/>
              <a:gd name="T53" fmla="*/ 70 h 157"/>
              <a:gd name="T54" fmla="*/ 122 w 183"/>
              <a:gd name="T55" fmla="*/ 70 h 157"/>
              <a:gd name="T56" fmla="*/ 169 w 183"/>
              <a:gd name="T57" fmla="*/ 117 h 157"/>
              <a:gd name="T58" fmla="*/ 169 w 183"/>
              <a:gd name="T59" fmla="*/ 14 h 157"/>
              <a:gd name="T60" fmla="*/ 14 w 183"/>
              <a:gd name="T61" fmla="*/ 127 h 157"/>
              <a:gd name="T62" fmla="*/ 14 w 183"/>
              <a:gd name="T63" fmla="*/ 127 h 157"/>
              <a:gd name="T64" fmla="*/ 14 w 183"/>
              <a:gd name="T65" fmla="*/ 143 h 157"/>
              <a:gd name="T66" fmla="*/ 169 w 183"/>
              <a:gd name="T67" fmla="*/ 143 h 157"/>
              <a:gd name="T68" fmla="*/ 169 w 183"/>
              <a:gd name="T69" fmla="*/ 129 h 157"/>
              <a:gd name="T70" fmla="*/ 119 w 183"/>
              <a:gd name="T71" fmla="*/ 79 h 157"/>
              <a:gd name="T72" fmla="*/ 84 w 183"/>
              <a:gd name="T73" fmla="*/ 113 h 157"/>
              <a:gd name="T74" fmla="*/ 96 w 183"/>
              <a:gd name="T75" fmla="*/ 125 h 157"/>
              <a:gd name="T76" fmla="*/ 96 w 183"/>
              <a:gd name="T77" fmla="*/ 131 h 157"/>
              <a:gd name="T78" fmla="*/ 90 w 183"/>
              <a:gd name="T79" fmla="*/ 131 h 157"/>
              <a:gd name="T80" fmla="*/ 76 w 183"/>
              <a:gd name="T81" fmla="*/ 116 h 157"/>
              <a:gd name="T82" fmla="*/ 76 w 183"/>
              <a:gd name="T83" fmla="*/ 116 h 157"/>
              <a:gd name="T84" fmla="*/ 76 w 183"/>
              <a:gd name="T85" fmla="*/ 116 h 157"/>
              <a:gd name="T86" fmla="*/ 76 w 183"/>
              <a:gd name="T87" fmla="*/ 116 h 157"/>
              <a:gd name="T88" fmla="*/ 75 w 183"/>
              <a:gd name="T89" fmla="*/ 116 h 157"/>
              <a:gd name="T90" fmla="*/ 75 w 183"/>
              <a:gd name="T91" fmla="*/ 116 h 157"/>
              <a:gd name="T92" fmla="*/ 75 w 183"/>
              <a:gd name="T93" fmla="*/ 116 h 157"/>
              <a:gd name="T94" fmla="*/ 50 w 183"/>
              <a:gd name="T95" fmla="*/ 91 h 157"/>
              <a:gd name="T96" fmla="*/ 14 w 183"/>
              <a:gd name="T97" fmla="*/ 127 h 157"/>
              <a:gd name="T98" fmla="*/ 53 w 183"/>
              <a:gd name="T99" fmla="*/ 30 h 157"/>
              <a:gd name="T100" fmla="*/ 53 w 183"/>
              <a:gd name="T101" fmla="*/ 30 h 157"/>
              <a:gd name="T102" fmla="*/ 37 w 183"/>
              <a:gd name="T103" fmla="*/ 47 h 157"/>
              <a:gd name="T104" fmla="*/ 53 w 183"/>
              <a:gd name="T105" fmla="*/ 63 h 157"/>
              <a:gd name="T106" fmla="*/ 69 w 183"/>
              <a:gd name="T107" fmla="*/ 47 h 157"/>
              <a:gd name="T108" fmla="*/ 53 w 183"/>
              <a:gd name="T109" fmla="*/ 30 h 1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83" h="157">
                <a:moveTo>
                  <a:pt x="53" y="22"/>
                </a:moveTo>
                <a:cubicBezTo>
                  <a:pt x="66" y="22"/>
                  <a:pt x="77" y="33"/>
                  <a:pt x="77" y="47"/>
                </a:cubicBezTo>
                <a:cubicBezTo>
                  <a:pt x="77" y="60"/>
                  <a:pt x="66" y="71"/>
                  <a:pt x="53" y="71"/>
                </a:cubicBezTo>
                <a:cubicBezTo>
                  <a:pt x="39" y="71"/>
                  <a:pt x="28" y="60"/>
                  <a:pt x="28" y="47"/>
                </a:cubicBezTo>
                <a:cubicBezTo>
                  <a:pt x="28" y="33"/>
                  <a:pt x="39" y="22"/>
                  <a:pt x="53" y="22"/>
                </a:cubicBezTo>
                <a:close/>
                <a:moveTo>
                  <a:pt x="7" y="0"/>
                </a:moveTo>
                <a:cubicBezTo>
                  <a:pt x="7" y="0"/>
                  <a:pt x="7" y="0"/>
                  <a:pt x="7" y="0"/>
                </a:cubicBezTo>
                <a:cubicBezTo>
                  <a:pt x="7" y="0"/>
                  <a:pt x="7" y="0"/>
                  <a:pt x="7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0" y="0"/>
                  <a:pt x="183" y="3"/>
                  <a:pt x="183" y="7"/>
                </a:cubicBezTo>
                <a:cubicBezTo>
                  <a:pt x="183" y="8"/>
                  <a:pt x="183" y="8"/>
                  <a:pt x="183" y="8"/>
                </a:cubicBezTo>
                <a:cubicBezTo>
                  <a:pt x="183" y="150"/>
                  <a:pt x="183" y="150"/>
                  <a:pt x="183" y="150"/>
                </a:cubicBezTo>
                <a:cubicBezTo>
                  <a:pt x="183" y="154"/>
                  <a:pt x="180" y="157"/>
                  <a:pt x="176" y="157"/>
                </a:cubicBezTo>
                <a:cubicBezTo>
                  <a:pt x="176" y="157"/>
                  <a:pt x="176" y="157"/>
                  <a:pt x="176" y="157"/>
                </a:cubicBezTo>
                <a:cubicBezTo>
                  <a:pt x="7" y="157"/>
                  <a:pt x="7" y="157"/>
                  <a:pt x="7" y="157"/>
                </a:cubicBezTo>
                <a:cubicBezTo>
                  <a:pt x="3" y="157"/>
                  <a:pt x="0" y="154"/>
                  <a:pt x="0" y="150"/>
                </a:cubicBezTo>
                <a:cubicBezTo>
                  <a:pt x="0" y="150"/>
                  <a:pt x="0" y="150"/>
                  <a:pt x="0" y="150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lose/>
                <a:moveTo>
                  <a:pt x="169" y="14"/>
                </a:moveTo>
                <a:cubicBezTo>
                  <a:pt x="169" y="14"/>
                  <a:pt x="169" y="14"/>
                  <a:pt x="169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4" y="115"/>
                  <a:pt x="14" y="115"/>
                  <a:pt x="14" y="115"/>
                </a:cubicBezTo>
                <a:cubicBezTo>
                  <a:pt x="47" y="82"/>
                  <a:pt x="47" y="82"/>
                  <a:pt x="47" y="82"/>
                </a:cubicBezTo>
                <a:cubicBezTo>
                  <a:pt x="49" y="80"/>
                  <a:pt x="52" y="80"/>
                  <a:pt x="53" y="82"/>
                </a:cubicBezTo>
                <a:cubicBezTo>
                  <a:pt x="78" y="107"/>
                  <a:pt x="78" y="107"/>
                  <a:pt x="78" y="107"/>
                </a:cubicBezTo>
                <a:cubicBezTo>
                  <a:pt x="116" y="70"/>
                  <a:pt x="116" y="70"/>
                  <a:pt x="116" y="70"/>
                </a:cubicBezTo>
                <a:cubicBezTo>
                  <a:pt x="117" y="68"/>
                  <a:pt x="120" y="68"/>
                  <a:pt x="122" y="70"/>
                </a:cubicBezTo>
                <a:cubicBezTo>
                  <a:pt x="169" y="117"/>
                  <a:pt x="169" y="117"/>
                  <a:pt x="169" y="117"/>
                </a:cubicBezTo>
                <a:cubicBezTo>
                  <a:pt x="169" y="14"/>
                  <a:pt x="169" y="14"/>
                  <a:pt x="169" y="14"/>
                </a:cubicBezTo>
                <a:close/>
                <a:moveTo>
                  <a:pt x="14" y="127"/>
                </a:moveTo>
                <a:cubicBezTo>
                  <a:pt x="14" y="127"/>
                  <a:pt x="14" y="127"/>
                  <a:pt x="14" y="127"/>
                </a:cubicBezTo>
                <a:cubicBezTo>
                  <a:pt x="14" y="143"/>
                  <a:pt x="14" y="143"/>
                  <a:pt x="14" y="143"/>
                </a:cubicBezTo>
                <a:cubicBezTo>
                  <a:pt x="169" y="143"/>
                  <a:pt x="169" y="143"/>
                  <a:pt x="169" y="143"/>
                </a:cubicBezTo>
                <a:cubicBezTo>
                  <a:pt x="169" y="129"/>
                  <a:pt x="169" y="129"/>
                  <a:pt x="169" y="129"/>
                </a:cubicBezTo>
                <a:cubicBezTo>
                  <a:pt x="119" y="79"/>
                  <a:pt x="119" y="79"/>
                  <a:pt x="119" y="79"/>
                </a:cubicBezTo>
                <a:cubicBezTo>
                  <a:pt x="84" y="113"/>
                  <a:pt x="84" y="113"/>
                  <a:pt x="84" y="113"/>
                </a:cubicBezTo>
                <a:cubicBezTo>
                  <a:pt x="96" y="125"/>
                  <a:pt x="96" y="125"/>
                  <a:pt x="96" y="125"/>
                </a:cubicBezTo>
                <a:cubicBezTo>
                  <a:pt x="98" y="127"/>
                  <a:pt x="98" y="130"/>
                  <a:pt x="96" y="131"/>
                </a:cubicBezTo>
                <a:cubicBezTo>
                  <a:pt x="95" y="133"/>
                  <a:pt x="92" y="133"/>
                  <a:pt x="90" y="131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5" y="116"/>
                  <a:pt x="75" y="116"/>
                  <a:pt x="75" y="116"/>
                </a:cubicBezTo>
                <a:cubicBezTo>
                  <a:pt x="75" y="116"/>
                  <a:pt x="75" y="116"/>
                  <a:pt x="75" y="116"/>
                </a:cubicBezTo>
                <a:cubicBezTo>
                  <a:pt x="75" y="116"/>
                  <a:pt x="75" y="116"/>
                  <a:pt x="75" y="116"/>
                </a:cubicBezTo>
                <a:cubicBezTo>
                  <a:pt x="50" y="91"/>
                  <a:pt x="50" y="91"/>
                  <a:pt x="50" y="91"/>
                </a:cubicBezTo>
                <a:cubicBezTo>
                  <a:pt x="14" y="127"/>
                  <a:pt x="14" y="127"/>
                  <a:pt x="14" y="127"/>
                </a:cubicBezTo>
                <a:close/>
                <a:moveTo>
                  <a:pt x="53" y="30"/>
                </a:moveTo>
                <a:cubicBezTo>
                  <a:pt x="53" y="30"/>
                  <a:pt x="53" y="30"/>
                  <a:pt x="53" y="30"/>
                </a:cubicBezTo>
                <a:cubicBezTo>
                  <a:pt x="44" y="30"/>
                  <a:pt x="37" y="38"/>
                  <a:pt x="37" y="47"/>
                </a:cubicBezTo>
                <a:cubicBezTo>
                  <a:pt x="37" y="55"/>
                  <a:pt x="44" y="63"/>
                  <a:pt x="53" y="63"/>
                </a:cubicBezTo>
                <a:cubicBezTo>
                  <a:pt x="62" y="63"/>
                  <a:pt x="69" y="55"/>
                  <a:pt x="69" y="47"/>
                </a:cubicBezTo>
                <a:cubicBezTo>
                  <a:pt x="69" y="38"/>
                  <a:pt x="62" y="30"/>
                  <a:pt x="53" y="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4310743" y="2206173"/>
            <a:ext cx="1698474" cy="1698474"/>
          </a:xfrm>
          <a:prstGeom prst="roundRect">
            <a:avLst>
              <a:gd name="adj" fmla="val 17397"/>
            </a:avLst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0" name="Freeform 475"/>
          <p:cNvSpPr>
            <a:spLocks noEditPoints="1"/>
          </p:cNvSpPr>
          <p:nvPr/>
        </p:nvSpPr>
        <p:spPr bwMode="auto">
          <a:xfrm>
            <a:off x="4913142" y="2810322"/>
            <a:ext cx="493677" cy="490176"/>
          </a:xfrm>
          <a:custGeom>
            <a:avLst/>
            <a:gdLst>
              <a:gd name="T0" fmla="*/ 157 w 184"/>
              <a:gd name="T1" fmla="*/ 27 h 184"/>
              <a:gd name="T2" fmla="*/ 157 w 184"/>
              <a:gd name="T3" fmla="*/ 157 h 184"/>
              <a:gd name="T4" fmla="*/ 27 w 184"/>
              <a:gd name="T5" fmla="*/ 157 h 184"/>
              <a:gd name="T6" fmla="*/ 27 w 184"/>
              <a:gd name="T7" fmla="*/ 27 h 184"/>
              <a:gd name="T8" fmla="*/ 88 w 184"/>
              <a:gd name="T9" fmla="*/ 170 h 184"/>
              <a:gd name="T10" fmla="*/ 88 w 184"/>
              <a:gd name="T11" fmla="*/ 140 h 184"/>
              <a:gd name="T12" fmla="*/ 61 w 184"/>
              <a:gd name="T13" fmla="*/ 146 h 184"/>
              <a:gd name="T14" fmla="*/ 79 w 184"/>
              <a:gd name="T15" fmla="*/ 169 h 184"/>
              <a:gd name="T16" fmla="*/ 147 w 184"/>
              <a:gd name="T17" fmla="*/ 37 h 184"/>
              <a:gd name="T18" fmla="*/ 145 w 184"/>
              <a:gd name="T19" fmla="*/ 35 h 184"/>
              <a:gd name="T20" fmla="*/ 143 w 184"/>
              <a:gd name="T21" fmla="*/ 88 h 184"/>
              <a:gd name="T22" fmla="*/ 147 w 184"/>
              <a:gd name="T23" fmla="*/ 37 h 184"/>
              <a:gd name="T24" fmla="*/ 138 w 184"/>
              <a:gd name="T25" fmla="*/ 30 h 184"/>
              <a:gd name="T26" fmla="*/ 129 w 184"/>
              <a:gd name="T27" fmla="*/ 30 h 184"/>
              <a:gd name="T28" fmla="*/ 138 w 184"/>
              <a:gd name="T29" fmla="*/ 30 h 184"/>
              <a:gd name="T30" fmla="*/ 105 w 184"/>
              <a:gd name="T31" fmla="*/ 15 h 184"/>
              <a:gd name="T32" fmla="*/ 96 w 184"/>
              <a:gd name="T33" fmla="*/ 44 h 184"/>
              <a:gd name="T34" fmla="*/ 123 w 184"/>
              <a:gd name="T35" fmla="*/ 38 h 184"/>
              <a:gd name="T36" fmla="*/ 105 w 184"/>
              <a:gd name="T37" fmla="*/ 15 h 184"/>
              <a:gd name="T38" fmla="*/ 88 w 184"/>
              <a:gd name="T39" fmla="*/ 15 h 184"/>
              <a:gd name="T40" fmla="*/ 63 w 184"/>
              <a:gd name="T41" fmla="*/ 34 h 184"/>
              <a:gd name="T42" fmla="*/ 64 w 184"/>
              <a:gd name="T43" fmla="*/ 39 h 184"/>
              <a:gd name="T44" fmla="*/ 88 w 184"/>
              <a:gd name="T45" fmla="*/ 15 h 184"/>
              <a:gd name="T46" fmla="*/ 62 w 184"/>
              <a:gd name="T47" fmla="*/ 21 h 184"/>
              <a:gd name="T48" fmla="*/ 53 w 184"/>
              <a:gd name="T49" fmla="*/ 34 h 184"/>
              <a:gd name="T50" fmla="*/ 62 w 184"/>
              <a:gd name="T51" fmla="*/ 21 h 184"/>
              <a:gd name="T52" fmla="*/ 39 w 184"/>
              <a:gd name="T53" fmla="*/ 35 h 184"/>
              <a:gd name="T54" fmla="*/ 15 w 184"/>
              <a:gd name="T55" fmla="*/ 88 h 184"/>
              <a:gd name="T56" fmla="*/ 50 w 184"/>
              <a:gd name="T57" fmla="*/ 42 h 184"/>
              <a:gd name="T58" fmla="*/ 15 w 184"/>
              <a:gd name="T59" fmla="*/ 96 h 184"/>
              <a:gd name="T60" fmla="*/ 37 w 184"/>
              <a:gd name="T61" fmla="*/ 147 h 184"/>
              <a:gd name="T62" fmla="*/ 50 w 184"/>
              <a:gd name="T63" fmla="*/ 142 h 184"/>
              <a:gd name="T64" fmla="*/ 15 w 184"/>
              <a:gd name="T65" fmla="*/ 96 h 184"/>
              <a:gd name="T66" fmla="*/ 46 w 184"/>
              <a:gd name="T67" fmla="*/ 154 h 184"/>
              <a:gd name="T68" fmla="*/ 56 w 184"/>
              <a:gd name="T69" fmla="*/ 154 h 184"/>
              <a:gd name="T70" fmla="*/ 46 w 184"/>
              <a:gd name="T71" fmla="*/ 154 h 184"/>
              <a:gd name="T72" fmla="*/ 96 w 184"/>
              <a:gd name="T73" fmla="*/ 170 h 184"/>
              <a:gd name="T74" fmla="*/ 121 w 184"/>
              <a:gd name="T75" fmla="*/ 150 h 184"/>
              <a:gd name="T76" fmla="*/ 120 w 184"/>
              <a:gd name="T77" fmla="*/ 145 h 184"/>
              <a:gd name="T78" fmla="*/ 96 w 184"/>
              <a:gd name="T79" fmla="*/ 170 h 184"/>
              <a:gd name="T80" fmla="*/ 123 w 184"/>
              <a:gd name="T81" fmla="*/ 163 h 184"/>
              <a:gd name="T82" fmla="*/ 131 w 184"/>
              <a:gd name="T83" fmla="*/ 150 h 184"/>
              <a:gd name="T84" fmla="*/ 123 w 184"/>
              <a:gd name="T85" fmla="*/ 163 h 184"/>
              <a:gd name="T86" fmla="*/ 145 w 184"/>
              <a:gd name="T87" fmla="*/ 149 h 184"/>
              <a:gd name="T88" fmla="*/ 170 w 184"/>
              <a:gd name="T89" fmla="*/ 96 h 184"/>
              <a:gd name="T90" fmla="*/ 134 w 184"/>
              <a:gd name="T91" fmla="*/ 142 h 184"/>
              <a:gd name="T92" fmla="*/ 127 w 184"/>
              <a:gd name="T93" fmla="*/ 46 h 184"/>
              <a:gd name="T94" fmla="*/ 123 w 184"/>
              <a:gd name="T95" fmla="*/ 47 h 184"/>
              <a:gd name="T96" fmla="*/ 96 w 184"/>
              <a:gd name="T97" fmla="*/ 88 h 184"/>
              <a:gd name="T98" fmla="*/ 127 w 184"/>
              <a:gd name="T99" fmla="*/ 46 h 184"/>
              <a:gd name="T100" fmla="*/ 88 w 184"/>
              <a:gd name="T101" fmla="*/ 53 h 184"/>
              <a:gd name="T102" fmla="*/ 58 w 184"/>
              <a:gd name="T103" fmla="*/ 46 h 184"/>
              <a:gd name="T104" fmla="*/ 88 w 184"/>
              <a:gd name="T105" fmla="*/ 88 h 184"/>
              <a:gd name="T106" fmla="*/ 88 w 184"/>
              <a:gd name="T107" fmla="*/ 131 h 184"/>
              <a:gd name="T108" fmla="*/ 88 w 184"/>
              <a:gd name="T109" fmla="*/ 96 h 184"/>
              <a:gd name="T110" fmla="*/ 58 w 184"/>
              <a:gd name="T111" fmla="*/ 138 h 184"/>
              <a:gd name="T112" fmla="*/ 88 w 184"/>
              <a:gd name="T113" fmla="*/ 131 h 184"/>
              <a:gd name="T114" fmla="*/ 96 w 184"/>
              <a:gd name="T115" fmla="*/ 131 h 184"/>
              <a:gd name="T116" fmla="*/ 127 w 184"/>
              <a:gd name="T117" fmla="*/ 138 h 184"/>
              <a:gd name="T118" fmla="*/ 96 w 184"/>
              <a:gd name="T119" fmla="*/ 96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4" h="184">
                <a:moveTo>
                  <a:pt x="92" y="0"/>
                </a:moveTo>
                <a:cubicBezTo>
                  <a:pt x="118" y="0"/>
                  <a:pt x="140" y="11"/>
                  <a:pt x="157" y="27"/>
                </a:cubicBezTo>
                <a:cubicBezTo>
                  <a:pt x="174" y="44"/>
                  <a:pt x="184" y="67"/>
                  <a:pt x="184" y="92"/>
                </a:cubicBezTo>
                <a:cubicBezTo>
                  <a:pt x="184" y="117"/>
                  <a:pt x="174" y="140"/>
                  <a:pt x="157" y="157"/>
                </a:cubicBezTo>
                <a:cubicBezTo>
                  <a:pt x="140" y="173"/>
                  <a:pt x="118" y="184"/>
                  <a:pt x="92" y="184"/>
                </a:cubicBezTo>
                <a:cubicBezTo>
                  <a:pt x="67" y="184"/>
                  <a:pt x="44" y="173"/>
                  <a:pt x="27" y="157"/>
                </a:cubicBezTo>
                <a:cubicBezTo>
                  <a:pt x="11" y="140"/>
                  <a:pt x="0" y="117"/>
                  <a:pt x="0" y="92"/>
                </a:cubicBezTo>
                <a:cubicBezTo>
                  <a:pt x="0" y="67"/>
                  <a:pt x="11" y="44"/>
                  <a:pt x="27" y="27"/>
                </a:cubicBezTo>
                <a:cubicBezTo>
                  <a:pt x="44" y="11"/>
                  <a:pt x="67" y="0"/>
                  <a:pt x="92" y="0"/>
                </a:cubicBezTo>
                <a:close/>
                <a:moveTo>
                  <a:pt x="88" y="170"/>
                </a:moveTo>
                <a:cubicBezTo>
                  <a:pt x="88" y="170"/>
                  <a:pt x="88" y="170"/>
                  <a:pt x="88" y="170"/>
                </a:cubicBezTo>
                <a:cubicBezTo>
                  <a:pt x="88" y="140"/>
                  <a:pt x="88" y="140"/>
                  <a:pt x="88" y="140"/>
                </a:cubicBezTo>
                <a:cubicBezTo>
                  <a:pt x="80" y="140"/>
                  <a:pt x="72" y="142"/>
                  <a:pt x="64" y="145"/>
                </a:cubicBezTo>
                <a:cubicBezTo>
                  <a:pt x="63" y="145"/>
                  <a:pt x="62" y="146"/>
                  <a:pt x="61" y="146"/>
                </a:cubicBezTo>
                <a:cubicBezTo>
                  <a:pt x="62" y="147"/>
                  <a:pt x="62" y="149"/>
                  <a:pt x="63" y="150"/>
                </a:cubicBezTo>
                <a:cubicBezTo>
                  <a:pt x="68" y="158"/>
                  <a:pt x="73" y="165"/>
                  <a:pt x="79" y="169"/>
                </a:cubicBezTo>
                <a:cubicBezTo>
                  <a:pt x="82" y="169"/>
                  <a:pt x="85" y="169"/>
                  <a:pt x="88" y="170"/>
                </a:cubicBezTo>
                <a:close/>
                <a:moveTo>
                  <a:pt x="147" y="37"/>
                </a:moveTo>
                <a:cubicBezTo>
                  <a:pt x="147" y="37"/>
                  <a:pt x="147" y="37"/>
                  <a:pt x="147" y="37"/>
                </a:cubicBezTo>
                <a:cubicBezTo>
                  <a:pt x="146" y="37"/>
                  <a:pt x="146" y="36"/>
                  <a:pt x="145" y="35"/>
                </a:cubicBezTo>
                <a:cubicBezTo>
                  <a:pt x="142" y="38"/>
                  <a:pt x="138" y="40"/>
                  <a:pt x="134" y="42"/>
                </a:cubicBezTo>
                <a:cubicBezTo>
                  <a:pt x="139" y="55"/>
                  <a:pt x="142" y="71"/>
                  <a:pt x="143" y="88"/>
                </a:cubicBezTo>
                <a:cubicBezTo>
                  <a:pt x="170" y="88"/>
                  <a:pt x="170" y="88"/>
                  <a:pt x="170" y="88"/>
                </a:cubicBezTo>
                <a:cubicBezTo>
                  <a:pt x="169" y="68"/>
                  <a:pt x="160" y="50"/>
                  <a:pt x="147" y="37"/>
                </a:cubicBezTo>
                <a:close/>
                <a:moveTo>
                  <a:pt x="138" y="30"/>
                </a:moveTo>
                <a:cubicBezTo>
                  <a:pt x="138" y="30"/>
                  <a:pt x="138" y="30"/>
                  <a:pt x="138" y="30"/>
                </a:cubicBezTo>
                <a:cubicBezTo>
                  <a:pt x="134" y="26"/>
                  <a:pt x="128" y="23"/>
                  <a:pt x="123" y="21"/>
                </a:cubicBezTo>
                <a:cubicBezTo>
                  <a:pt x="125" y="23"/>
                  <a:pt x="127" y="27"/>
                  <a:pt x="129" y="30"/>
                </a:cubicBezTo>
                <a:cubicBezTo>
                  <a:pt x="130" y="32"/>
                  <a:pt x="130" y="33"/>
                  <a:pt x="131" y="34"/>
                </a:cubicBezTo>
                <a:cubicBezTo>
                  <a:pt x="134" y="33"/>
                  <a:pt x="136" y="31"/>
                  <a:pt x="138" y="30"/>
                </a:cubicBezTo>
                <a:close/>
                <a:moveTo>
                  <a:pt x="105" y="15"/>
                </a:moveTo>
                <a:cubicBezTo>
                  <a:pt x="105" y="15"/>
                  <a:pt x="105" y="15"/>
                  <a:pt x="105" y="15"/>
                </a:cubicBezTo>
                <a:cubicBezTo>
                  <a:pt x="102" y="15"/>
                  <a:pt x="99" y="15"/>
                  <a:pt x="96" y="15"/>
                </a:cubicBezTo>
                <a:cubicBezTo>
                  <a:pt x="96" y="44"/>
                  <a:pt x="96" y="44"/>
                  <a:pt x="96" y="44"/>
                </a:cubicBezTo>
                <a:cubicBezTo>
                  <a:pt x="105" y="44"/>
                  <a:pt x="113" y="42"/>
                  <a:pt x="120" y="39"/>
                </a:cubicBezTo>
                <a:cubicBezTo>
                  <a:pt x="121" y="39"/>
                  <a:pt x="122" y="39"/>
                  <a:pt x="123" y="38"/>
                </a:cubicBezTo>
                <a:cubicBezTo>
                  <a:pt x="123" y="37"/>
                  <a:pt x="122" y="35"/>
                  <a:pt x="121" y="34"/>
                </a:cubicBezTo>
                <a:cubicBezTo>
                  <a:pt x="117" y="26"/>
                  <a:pt x="111" y="19"/>
                  <a:pt x="105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5" y="15"/>
                  <a:pt x="82" y="15"/>
                  <a:pt x="79" y="15"/>
                </a:cubicBezTo>
                <a:cubicBezTo>
                  <a:pt x="73" y="19"/>
                  <a:pt x="68" y="26"/>
                  <a:pt x="63" y="34"/>
                </a:cubicBezTo>
                <a:cubicBezTo>
                  <a:pt x="62" y="35"/>
                  <a:pt x="62" y="37"/>
                  <a:pt x="61" y="38"/>
                </a:cubicBezTo>
                <a:cubicBezTo>
                  <a:pt x="62" y="39"/>
                  <a:pt x="63" y="39"/>
                  <a:pt x="64" y="39"/>
                </a:cubicBezTo>
                <a:cubicBezTo>
                  <a:pt x="72" y="42"/>
                  <a:pt x="80" y="44"/>
                  <a:pt x="88" y="44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62" y="21"/>
                </a:moveTo>
                <a:cubicBezTo>
                  <a:pt x="62" y="21"/>
                  <a:pt x="62" y="21"/>
                  <a:pt x="62" y="21"/>
                </a:cubicBezTo>
                <a:cubicBezTo>
                  <a:pt x="56" y="23"/>
                  <a:pt x="51" y="26"/>
                  <a:pt x="46" y="30"/>
                </a:cubicBezTo>
                <a:cubicBezTo>
                  <a:pt x="48" y="31"/>
                  <a:pt x="51" y="33"/>
                  <a:pt x="53" y="34"/>
                </a:cubicBezTo>
                <a:cubicBezTo>
                  <a:pt x="54" y="33"/>
                  <a:pt x="55" y="32"/>
                  <a:pt x="56" y="30"/>
                </a:cubicBezTo>
                <a:cubicBezTo>
                  <a:pt x="57" y="27"/>
                  <a:pt x="60" y="23"/>
                  <a:pt x="62" y="21"/>
                </a:cubicBezTo>
                <a:close/>
                <a:moveTo>
                  <a:pt x="39" y="35"/>
                </a:moveTo>
                <a:cubicBezTo>
                  <a:pt x="39" y="35"/>
                  <a:pt x="39" y="35"/>
                  <a:pt x="39" y="35"/>
                </a:cubicBezTo>
                <a:cubicBezTo>
                  <a:pt x="39" y="36"/>
                  <a:pt x="38" y="37"/>
                  <a:pt x="37" y="37"/>
                </a:cubicBezTo>
                <a:cubicBezTo>
                  <a:pt x="24" y="50"/>
                  <a:pt x="16" y="68"/>
                  <a:pt x="15" y="88"/>
                </a:cubicBezTo>
                <a:cubicBezTo>
                  <a:pt x="41" y="88"/>
                  <a:pt x="41" y="88"/>
                  <a:pt x="41" y="88"/>
                </a:cubicBezTo>
                <a:cubicBezTo>
                  <a:pt x="42" y="71"/>
                  <a:pt x="45" y="55"/>
                  <a:pt x="50" y="42"/>
                </a:cubicBezTo>
                <a:cubicBezTo>
                  <a:pt x="46" y="40"/>
                  <a:pt x="43" y="38"/>
                  <a:pt x="39" y="35"/>
                </a:cubicBezTo>
                <a:close/>
                <a:moveTo>
                  <a:pt x="15" y="96"/>
                </a:moveTo>
                <a:cubicBezTo>
                  <a:pt x="15" y="96"/>
                  <a:pt x="15" y="96"/>
                  <a:pt x="15" y="96"/>
                </a:cubicBezTo>
                <a:cubicBezTo>
                  <a:pt x="16" y="116"/>
                  <a:pt x="24" y="134"/>
                  <a:pt x="37" y="147"/>
                </a:cubicBezTo>
                <a:cubicBezTo>
                  <a:pt x="39" y="149"/>
                  <a:pt x="39" y="149"/>
                  <a:pt x="39" y="149"/>
                </a:cubicBezTo>
                <a:cubicBezTo>
                  <a:pt x="43" y="146"/>
                  <a:pt x="46" y="144"/>
                  <a:pt x="50" y="142"/>
                </a:cubicBezTo>
                <a:cubicBezTo>
                  <a:pt x="45" y="129"/>
                  <a:pt x="42" y="113"/>
                  <a:pt x="41" y="96"/>
                </a:cubicBezTo>
                <a:cubicBezTo>
                  <a:pt x="15" y="96"/>
                  <a:pt x="15" y="96"/>
                  <a:pt x="15" y="96"/>
                </a:cubicBezTo>
                <a:close/>
                <a:moveTo>
                  <a:pt x="46" y="154"/>
                </a:moveTo>
                <a:cubicBezTo>
                  <a:pt x="46" y="154"/>
                  <a:pt x="46" y="154"/>
                  <a:pt x="46" y="154"/>
                </a:cubicBezTo>
                <a:cubicBezTo>
                  <a:pt x="51" y="158"/>
                  <a:pt x="56" y="161"/>
                  <a:pt x="62" y="163"/>
                </a:cubicBezTo>
                <a:cubicBezTo>
                  <a:pt x="60" y="161"/>
                  <a:pt x="57" y="157"/>
                  <a:pt x="56" y="154"/>
                </a:cubicBezTo>
                <a:cubicBezTo>
                  <a:pt x="55" y="153"/>
                  <a:pt x="54" y="151"/>
                  <a:pt x="53" y="150"/>
                </a:cubicBezTo>
                <a:cubicBezTo>
                  <a:pt x="51" y="151"/>
                  <a:pt x="48" y="153"/>
                  <a:pt x="46" y="154"/>
                </a:cubicBezTo>
                <a:close/>
                <a:moveTo>
                  <a:pt x="96" y="170"/>
                </a:moveTo>
                <a:cubicBezTo>
                  <a:pt x="96" y="170"/>
                  <a:pt x="96" y="170"/>
                  <a:pt x="96" y="170"/>
                </a:cubicBezTo>
                <a:cubicBezTo>
                  <a:pt x="99" y="169"/>
                  <a:pt x="102" y="169"/>
                  <a:pt x="105" y="169"/>
                </a:cubicBezTo>
                <a:cubicBezTo>
                  <a:pt x="111" y="165"/>
                  <a:pt x="117" y="158"/>
                  <a:pt x="121" y="150"/>
                </a:cubicBezTo>
                <a:cubicBezTo>
                  <a:pt x="122" y="149"/>
                  <a:pt x="123" y="147"/>
                  <a:pt x="123" y="146"/>
                </a:cubicBezTo>
                <a:cubicBezTo>
                  <a:pt x="122" y="146"/>
                  <a:pt x="121" y="145"/>
                  <a:pt x="120" y="145"/>
                </a:cubicBezTo>
                <a:cubicBezTo>
                  <a:pt x="113" y="142"/>
                  <a:pt x="105" y="140"/>
                  <a:pt x="96" y="140"/>
                </a:cubicBezTo>
                <a:cubicBezTo>
                  <a:pt x="96" y="170"/>
                  <a:pt x="96" y="170"/>
                  <a:pt x="96" y="170"/>
                </a:cubicBezTo>
                <a:close/>
                <a:moveTo>
                  <a:pt x="123" y="163"/>
                </a:moveTo>
                <a:cubicBezTo>
                  <a:pt x="123" y="163"/>
                  <a:pt x="123" y="163"/>
                  <a:pt x="123" y="163"/>
                </a:cubicBezTo>
                <a:cubicBezTo>
                  <a:pt x="128" y="161"/>
                  <a:pt x="134" y="158"/>
                  <a:pt x="138" y="154"/>
                </a:cubicBezTo>
                <a:cubicBezTo>
                  <a:pt x="136" y="153"/>
                  <a:pt x="134" y="151"/>
                  <a:pt x="131" y="150"/>
                </a:cubicBezTo>
                <a:cubicBezTo>
                  <a:pt x="130" y="151"/>
                  <a:pt x="130" y="153"/>
                  <a:pt x="129" y="154"/>
                </a:cubicBezTo>
                <a:cubicBezTo>
                  <a:pt x="127" y="157"/>
                  <a:pt x="125" y="161"/>
                  <a:pt x="123" y="163"/>
                </a:cubicBezTo>
                <a:close/>
                <a:moveTo>
                  <a:pt x="145" y="149"/>
                </a:moveTo>
                <a:cubicBezTo>
                  <a:pt x="145" y="149"/>
                  <a:pt x="145" y="149"/>
                  <a:pt x="145" y="149"/>
                </a:cubicBezTo>
                <a:cubicBezTo>
                  <a:pt x="147" y="147"/>
                  <a:pt x="147" y="147"/>
                  <a:pt x="147" y="147"/>
                </a:cubicBezTo>
                <a:cubicBezTo>
                  <a:pt x="160" y="134"/>
                  <a:pt x="169" y="116"/>
                  <a:pt x="170" y="96"/>
                </a:cubicBezTo>
                <a:cubicBezTo>
                  <a:pt x="143" y="96"/>
                  <a:pt x="143" y="96"/>
                  <a:pt x="143" y="96"/>
                </a:cubicBezTo>
                <a:cubicBezTo>
                  <a:pt x="142" y="113"/>
                  <a:pt x="139" y="129"/>
                  <a:pt x="134" y="142"/>
                </a:cubicBezTo>
                <a:cubicBezTo>
                  <a:pt x="138" y="144"/>
                  <a:pt x="142" y="146"/>
                  <a:pt x="145" y="149"/>
                </a:cubicBezTo>
                <a:close/>
                <a:moveTo>
                  <a:pt x="127" y="46"/>
                </a:moveTo>
                <a:cubicBezTo>
                  <a:pt x="127" y="46"/>
                  <a:pt x="127" y="46"/>
                  <a:pt x="127" y="46"/>
                </a:cubicBezTo>
                <a:cubicBezTo>
                  <a:pt x="126" y="46"/>
                  <a:pt x="124" y="47"/>
                  <a:pt x="123" y="47"/>
                </a:cubicBezTo>
                <a:cubicBezTo>
                  <a:pt x="115" y="50"/>
                  <a:pt x="106" y="52"/>
                  <a:pt x="96" y="53"/>
                </a:cubicBezTo>
                <a:cubicBezTo>
                  <a:pt x="96" y="88"/>
                  <a:pt x="96" y="88"/>
                  <a:pt x="96" y="88"/>
                </a:cubicBezTo>
                <a:cubicBezTo>
                  <a:pt x="134" y="88"/>
                  <a:pt x="134" y="88"/>
                  <a:pt x="134" y="88"/>
                </a:cubicBezTo>
                <a:cubicBezTo>
                  <a:pt x="134" y="72"/>
                  <a:pt x="131" y="58"/>
                  <a:pt x="127" y="46"/>
                </a:cubicBezTo>
                <a:close/>
                <a:moveTo>
                  <a:pt x="88" y="53"/>
                </a:moveTo>
                <a:cubicBezTo>
                  <a:pt x="88" y="53"/>
                  <a:pt x="88" y="53"/>
                  <a:pt x="88" y="53"/>
                </a:cubicBezTo>
                <a:cubicBezTo>
                  <a:pt x="79" y="52"/>
                  <a:pt x="70" y="50"/>
                  <a:pt x="61" y="47"/>
                </a:cubicBezTo>
                <a:cubicBezTo>
                  <a:pt x="60" y="47"/>
                  <a:pt x="59" y="46"/>
                  <a:pt x="58" y="46"/>
                </a:cubicBezTo>
                <a:cubicBezTo>
                  <a:pt x="53" y="58"/>
                  <a:pt x="50" y="72"/>
                  <a:pt x="50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88" y="53"/>
                  <a:pt x="88" y="53"/>
                  <a:pt x="88" y="53"/>
                </a:cubicBezTo>
                <a:close/>
                <a:moveTo>
                  <a:pt x="88" y="131"/>
                </a:moveTo>
                <a:cubicBezTo>
                  <a:pt x="88" y="131"/>
                  <a:pt x="88" y="131"/>
                  <a:pt x="88" y="131"/>
                </a:cubicBezTo>
                <a:cubicBezTo>
                  <a:pt x="88" y="96"/>
                  <a:pt x="88" y="96"/>
                  <a:pt x="88" y="96"/>
                </a:cubicBezTo>
                <a:cubicBezTo>
                  <a:pt x="50" y="96"/>
                  <a:pt x="50" y="96"/>
                  <a:pt x="50" y="96"/>
                </a:cubicBezTo>
                <a:cubicBezTo>
                  <a:pt x="50" y="112"/>
                  <a:pt x="53" y="126"/>
                  <a:pt x="58" y="138"/>
                </a:cubicBezTo>
                <a:cubicBezTo>
                  <a:pt x="59" y="138"/>
                  <a:pt x="60" y="137"/>
                  <a:pt x="61" y="137"/>
                </a:cubicBezTo>
                <a:cubicBezTo>
                  <a:pt x="70" y="134"/>
                  <a:pt x="79" y="132"/>
                  <a:pt x="88" y="131"/>
                </a:cubicBezTo>
                <a:close/>
                <a:moveTo>
                  <a:pt x="96" y="131"/>
                </a:moveTo>
                <a:cubicBezTo>
                  <a:pt x="96" y="131"/>
                  <a:pt x="96" y="131"/>
                  <a:pt x="96" y="131"/>
                </a:cubicBezTo>
                <a:cubicBezTo>
                  <a:pt x="106" y="132"/>
                  <a:pt x="115" y="134"/>
                  <a:pt x="123" y="137"/>
                </a:cubicBezTo>
                <a:cubicBezTo>
                  <a:pt x="124" y="137"/>
                  <a:pt x="126" y="138"/>
                  <a:pt x="127" y="138"/>
                </a:cubicBezTo>
                <a:cubicBezTo>
                  <a:pt x="131" y="126"/>
                  <a:pt x="134" y="112"/>
                  <a:pt x="134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131"/>
                  <a:pt x="96" y="131"/>
                  <a:pt x="96" y="1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6182783" y="2206173"/>
            <a:ext cx="1698474" cy="1698474"/>
          </a:xfrm>
          <a:prstGeom prst="roundRect">
            <a:avLst>
              <a:gd name="adj" fmla="val 17397"/>
            </a:avLst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1" name="Freeform 477"/>
          <p:cNvSpPr>
            <a:spLocks noEditPoints="1"/>
          </p:cNvSpPr>
          <p:nvPr/>
        </p:nvSpPr>
        <p:spPr bwMode="auto">
          <a:xfrm>
            <a:off x="6786932" y="2864592"/>
            <a:ext cx="490176" cy="381637"/>
          </a:xfrm>
          <a:custGeom>
            <a:avLst/>
            <a:gdLst>
              <a:gd name="T0" fmla="*/ 7 w 183"/>
              <a:gd name="T1" fmla="*/ 0 h 143"/>
              <a:gd name="T2" fmla="*/ 7 w 183"/>
              <a:gd name="T3" fmla="*/ 0 h 143"/>
              <a:gd name="T4" fmla="*/ 176 w 183"/>
              <a:gd name="T5" fmla="*/ 0 h 143"/>
              <a:gd name="T6" fmla="*/ 183 w 183"/>
              <a:gd name="T7" fmla="*/ 7 h 143"/>
              <a:gd name="T8" fmla="*/ 183 w 183"/>
              <a:gd name="T9" fmla="*/ 7 h 143"/>
              <a:gd name="T10" fmla="*/ 183 w 183"/>
              <a:gd name="T11" fmla="*/ 136 h 143"/>
              <a:gd name="T12" fmla="*/ 176 w 183"/>
              <a:gd name="T13" fmla="*/ 143 h 143"/>
              <a:gd name="T14" fmla="*/ 176 w 183"/>
              <a:gd name="T15" fmla="*/ 143 h 143"/>
              <a:gd name="T16" fmla="*/ 7 w 183"/>
              <a:gd name="T17" fmla="*/ 143 h 143"/>
              <a:gd name="T18" fmla="*/ 0 w 183"/>
              <a:gd name="T19" fmla="*/ 136 h 143"/>
              <a:gd name="T20" fmla="*/ 0 w 183"/>
              <a:gd name="T21" fmla="*/ 136 h 143"/>
              <a:gd name="T22" fmla="*/ 0 w 183"/>
              <a:gd name="T23" fmla="*/ 7 h 143"/>
              <a:gd name="T24" fmla="*/ 7 w 183"/>
              <a:gd name="T25" fmla="*/ 0 h 143"/>
              <a:gd name="T26" fmla="*/ 169 w 183"/>
              <a:gd name="T27" fmla="*/ 20 h 143"/>
              <a:gd name="T28" fmla="*/ 169 w 183"/>
              <a:gd name="T29" fmla="*/ 20 h 143"/>
              <a:gd name="T30" fmla="*/ 95 w 183"/>
              <a:gd name="T31" fmla="*/ 94 h 143"/>
              <a:gd name="T32" fmla="*/ 89 w 183"/>
              <a:gd name="T33" fmla="*/ 94 h 143"/>
              <a:gd name="T34" fmla="*/ 14 w 183"/>
              <a:gd name="T35" fmla="*/ 20 h 143"/>
              <a:gd name="T36" fmla="*/ 14 w 183"/>
              <a:gd name="T37" fmla="*/ 129 h 143"/>
              <a:gd name="T38" fmla="*/ 169 w 183"/>
              <a:gd name="T39" fmla="*/ 129 h 143"/>
              <a:gd name="T40" fmla="*/ 169 w 183"/>
              <a:gd name="T41" fmla="*/ 20 h 143"/>
              <a:gd name="T42" fmla="*/ 163 w 183"/>
              <a:gd name="T43" fmla="*/ 14 h 143"/>
              <a:gd name="T44" fmla="*/ 163 w 183"/>
              <a:gd name="T45" fmla="*/ 14 h 143"/>
              <a:gd name="T46" fmla="*/ 20 w 183"/>
              <a:gd name="T47" fmla="*/ 14 h 143"/>
              <a:gd name="T48" fmla="*/ 92 w 183"/>
              <a:gd name="T49" fmla="*/ 85 h 143"/>
              <a:gd name="T50" fmla="*/ 163 w 183"/>
              <a:gd name="T51" fmla="*/ 14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83" h="143">
                <a:moveTo>
                  <a:pt x="7" y="0"/>
                </a:moveTo>
                <a:cubicBezTo>
                  <a:pt x="7" y="0"/>
                  <a:pt x="7" y="0"/>
                  <a:pt x="7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0" y="0"/>
                  <a:pt x="183" y="3"/>
                  <a:pt x="183" y="7"/>
                </a:cubicBezTo>
                <a:cubicBezTo>
                  <a:pt x="183" y="7"/>
                  <a:pt x="183" y="7"/>
                  <a:pt x="183" y="7"/>
                </a:cubicBezTo>
                <a:cubicBezTo>
                  <a:pt x="183" y="136"/>
                  <a:pt x="183" y="136"/>
                  <a:pt x="183" y="136"/>
                </a:cubicBezTo>
                <a:cubicBezTo>
                  <a:pt x="183" y="140"/>
                  <a:pt x="180" y="143"/>
                  <a:pt x="176" y="143"/>
                </a:cubicBezTo>
                <a:cubicBezTo>
                  <a:pt x="176" y="143"/>
                  <a:pt x="176" y="143"/>
                  <a:pt x="176" y="143"/>
                </a:cubicBezTo>
                <a:cubicBezTo>
                  <a:pt x="7" y="143"/>
                  <a:pt x="7" y="143"/>
                  <a:pt x="7" y="143"/>
                </a:cubicBezTo>
                <a:cubicBezTo>
                  <a:pt x="3" y="143"/>
                  <a:pt x="0" y="140"/>
                  <a:pt x="0" y="136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lose/>
                <a:moveTo>
                  <a:pt x="169" y="20"/>
                </a:moveTo>
                <a:cubicBezTo>
                  <a:pt x="169" y="20"/>
                  <a:pt x="169" y="20"/>
                  <a:pt x="169" y="20"/>
                </a:cubicBezTo>
                <a:cubicBezTo>
                  <a:pt x="95" y="94"/>
                  <a:pt x="95" y="94"/>
                  <a:pt x="95" y="94"/>
                </a:cubicBezTo>
                <a:cubicBezTo>
                  <a:pt x="93" y="96"/>
                  <a:pt x="90" y="96"/>
                  <a:pt x="89" y="94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129"/>
                  <a:pt x="14" y="129"/>
                  <a:pt x="14" y="129"/>
                </a:cubicBezTo>
                <a:cubicBezTo>
                  <a:pt x="169" y="129"/>
                  <a:pt x="169" y="129"/>
                  <a:pt x="169" y="129"/>
                </a:cubicBezTo>
                <a:cubicBezTo>
                  <a:pt x="169" y="20"/>
                  <a:pt x="169" y="20"/>
                  <a:pt x="169" y="20"/>
                </a:cubicBezTo>
                <a:close/>
                <a:moveTo>
                  <a:pt x="163" y="14"/>
                </a:moveTo>
                <a:cubicBezTo>
                  <a:pt x="163" y="14"/>
                  <a:pt x="163" y="14"/>
                  <a:pt x="163" y="14"/>
                </a:cubicBezTo>
                <a:cubicBezTo>
                  <a:pt x="20" y="14"/>
                  <a:pt x="20" y="14"/>
                  <a:pt x="20" y="14"/>
                </a:cubicBezTo>
                <a:cubicBezTo>
                  <a:pt x="92" y="85"/>
                  <a:pt x="92" y="85"/>
                  <a:pt x="92" y="85"/>
                </a:cubicBezTo>
                <a:cubicBezTo>
                  <a:pt x="163" y="14"/>
                  <a:pt x="163" y="14"/>
                  <a:pt x="163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" name="矩形: 圆角 6"/>
          <p:cNvSpPr/>
          <p:nvPr/>
        </p:nvSpPr>
        <p:spPr>
          <a:xfrm>
            <a:off x="6182783" y="4053419"/>
            <a:ext cx="1698474" cy="1698474"/>
          </a:xfrm>
          <a:prstGeom prst="roundRect">
            <a:avLst>
              <a:gd name="adj" fmla="val 17397"/>
            </a:avLst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2" name="Freeform 614"/>
          <p:cNvSpPr>
            <a:spLocks noEditPoints="1"/>
          </p:cNvSpPr>
          <p:nvPr/>
        </p:nvSpPr>
        <p:spPr bwMode="auto">
          <a:xfrm>
            <a:off x="6785182" y="4657568"/>
            <a:ext cx="493677" cy="490176"/>
          </a:xfrm>
          <a:custGeom>
            <a:avLst/>
            <a:gdLst>
              <a:gd name="T0" fmla="*/ 157 w 184"/>
              <a:gd name="T1" fmla="*/ 142 h 184"/>
              <a:gd name="T2" fmla="*/ 113 w 184"/>
              <a:gd name="T3" fmla="*/ 146 h 184"/>
              <a:gd name="T4" fmla="*/ 113 w 184"/>
              <a:gd name="T5" fmla="*/ 137 h 184"/>
              <a:gd name="T6" fmla="*/ 22 w 184"/>
              <a:gd name="T7" fmla="*/ 0 h 184"/>
              <a:gd name="T8" fmla="*/ 162 w 184"/>
              <a:gd name="T9" fmla="*/ 0 h 184"/>
              <a:gd name="T10" fmla="*/ 184 w 184"/>
              <a:gd name="T11" fmla="*/ 22 h 184"/>
              <a:gd name="T12" fmla="*/ 177 w 184"/>
              <a:gd name="T13" fmla="*/ 177 h 184"/>
              <a:gd name="T14" fmla="*/ 22 w 184"/>
              <a:gd name="T15" fmla="*/ 184 h 184"/>
              <a:gd name="T16" fmla="*/ 0 w 184"/>
              <a:gd name="T17" fmla="*/ 162 h 184"/>
              <a:gd name="T18" fmla="*/ 7 w 184"/>
              <a:gd name="T19" fmla="*/ 7 h 184"/>
              <a:gd name="T20" fmla="*/ 162 w 184"/>
              <a:gd name="T21" fmla="*/ 14 h 184"/>
              <a:gd name="T22" fmla="*/ 96 w 184"/>
              <a:gd name="T23" fmla="*/ 14 h 184"/>
              <a:gd name="T24" fmla="*/ 169 w 184"/>
              <a:gd name="T25" fmla="*/ 88 h 184"/>
              <a:gd name="T26" fmla="*/ 167 w 184"/>
              <a:gd name="T27" fmla="*/ 17 h 184"/>
              <a:gd name="T28" fmla="*/ 88 w 184"/>
              <a:gd name="T29" fmla="*/ 14 h 184"/>
              <a:gd name="T30" fmla="*/ 22 w 184"/>
              <a:gd name="T31" fmla="*/ 14 h 184"/>
              <a:gd name="T32" fmla="*/ 14 w 184"/>
              <a:gd name="T33" fmla="*/ 22 h 184"/>
              <a:gd name="T34" fmla="*/ 88 w 184"/>
              <a:gd name="T35" fmla="*/ 88 h 184"/>
              <a:gd name="T36" fmla="*/ 14 w 184"/>
              <a:gd name="T37" fmla="*/ 96 h 184"/>
              <a:gd name="T38" fmla="*/ 14 w 184"/>
              <a:gd name="T39" fmla="*/ 162 h 184"/>
              <a:gd name="T40" fmla="*/ 22 w 184"/>
              <a:gd name="T41" fmla="*/ 170 h 184"/>
              <a:gd name="T42" fmla="*/ 88 w 184"/>
              <a:gd name="T43" fmla="*/ 96 h 184"/>
              <a:gd name="T44" fmla="*/ 96 w 184"/>
              <a:gd name="T45" fmla="*/ 170 h 184"/>
              <a:gd name="T46" fmla="*/ 162 w 184"/>
              <a:gd name="T47" fmla="*/ 170 h 184"/>
              <a:gd name="T48" fmla="*/ 169 w 184"/>
              <a:gd name="T49" fmla="*/ 162 h 184"/>
              <a:gd name="T50" fmla="*/ 96 w 184"/>
              <a:gd name="T51" fmla="*/ 96 h 184"/>
              <a:gd name="T52" fmla="*/ 47 w 184"/>
              <a:gd name="T53" fmla="*/ 31 h 184"/>
              <a:gd name="T54" fmla="*/ 51 w 184"/>
              <a:gd name="T55" fmla="*/ 27 h 184"/>
              <a:gd name="T56" fmla="*/ 55 w 184"/>
              <a:gd name="T57" fmla="*/ 47 h 184"/>
              <a:gd name="T58" fmla="*/ 75 w 184"/>
              <a:gd name="T59" fmla="*/ 51 h 184"/>
              <a:gd name="T60" fmla="*/ 55 w 184"/>
              <a:gd name="T61" fmla="*/ 55 h 184"/>
              <a:gd name="T62" fmla="*/ 51 w 184"/>
              <a:gd name="T63" fmla="*/ 75 h 184"/>
              <a:gd name="T64" fmla="*/ 47 w 184"/>
              <a:gd name="T65" fmla="*/ 55 h 184"/>
              <a:gd name="T66" fmla="*/ 27 w 184"/>
              <a:gd name="T67" fmla="*/ 51 h 184"/>
              <a:gd name="T68" fmla="*/ 47 w 184"/>
              <a:gd name="T69" fmla="*/ 47 h 184"/>
              <a:gd name="T70" fmla="*/ 62 w 184"/>
              <a:gd name="T71" fmla="*/ 116 h 184"/>
              <a:gd name="T72" fmla="*/ 68 w 184"/>
              <a:gd name="T73" fmla="*/ 116 h 184"/>
              <a:gd name="T74" fmla="*/ 57 w 184"/>
              <a:gd name="T75" fmla="*/ 133 h 184"/>
              <a:gd name="T76" fmla="*/ 68 w 184"/>
              <a:gd name="T77" fmla="*/ 150 h 184"/>
              <a:gd name="T78" fmla="*/ 51 w 184"/>
              <a:gd name="T79" fmla="*/ 139 h 184"/>
              <a:gd name="T80" fmla="*/ 34 w 184"/>
              <a:gd name="T81" fmla="*/ 150 h 184"/>
              <a:gd name="T82" fmla="*/ 45 w 184"/>
              <a:gd name="T83" fmla="*/ 133 h 184"/>
              <a:gd name="T84" fmla="*/ 34 w 184"/>
              <a:gd name="T85" fmla="*/ 116 h 184"/>
              <a:gd name="T86" fmla="*/ 51 w 184"/>
              <a:gd name="T87" fmla="*/ 127 h 184"/>
              <a:gd name="T88" fmla="*/ 152 w 184"/>
              <a:gd name="T89" fmla="*/ 47 h 184"/>
              <a:gd name="T90" fmla="*/ 157 w 184"/>
              <a:gd name="T91" fmla="*/ 51 h 184"/>
              <a:gd name="T92" fmla="*/ 113 w 184"/>
              <a:gd name="T93" fmla="*/ 55 h 184"/>
              <a:gd name="T94" fmla="*/ 113 w 184"/>
              <a:gd name="T95" fmla="*/ 47 h 184"/>
              <a:gd name="T96" fmla="*/ 152 w 184"/>
              <a:gd name="T97" fmla="*/ 120 h 184"/>
              <a:gd name="T98" fmla="*/ 157 w 184"/>
              <a:gd name="T99" fmla="*/ 125 h 184"/>
              <a:gd name="T100" fmla="*/ 113 w 184"/>
              <a:gd name="T101" fmla="*/ 129 h 184"/>
              <a:gd name="T102" fmla="*/ 113 w 184"/>
              <a:gd name="T103" fmla="*/ 120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84" h="184">
                <a:moveTo>
                  <a:pt x="152" y="137"/>
                </a:moveTo>
                <a:cubicBezTo>
                  <a:pt x="155" y="137"/>
                  <a:pt x="157" y="139"/>
                  <a:pt x="157" y="142"/>
                </a:cubicBezTo>
                <a:cubicBezTo>
                  <a:pt x="157" y="144"/>
                  <a:pt x="155" y="146"/>
                  <a:pt x="152" y="146"/>
                </a:cubicBezTo>
                <a:cubicBezTo>
                  <a:pt x="113" y="146"/>
                  <a:pt x="113" y="146"/>
                  <a:pt x="113" y="146"/>
                </a:cubicBezTo>
                <a:cubicBezTo>
                  <a:pt x="110" y="146"/>
                  <a:pt x="109" y="144"/>
                  <a:pt x="109" y="142"/>
                </a:cubicBezTo>
                <a:cubicBezTo>
                  <a:pt x="109" y="139"/>
                  <a:pt x="110" y="137"/>
                  <a:pt x="113" y="137"/>
                </a:cubicBezTo>
                <a:cubicBezTo>
                  <a:pt x="152" y="137"/>
                  <a:pt x="152" y="137"/>
                  <a:pt x="152" y="137"/>
                </a:cubicBezTo>
                <a:close/>
                <a:moveTo>
                  <a:pt x="22" y="0"/>
                </a:moveTo>
                <a:cubicBezTo>
                  <a:pt x="22" y="0"/>
                  <a:pt x="22" y="0"/>
                  <a:pt x="22" y="0"/>
                </a:cubicBezTo>
                <a:cubicBezTo>
                  <a:pt x="162" y="0"/>
                  <a:pt x="162" y="0"/>
                  <a:pt x="162" y="0"/>
                </a:cubicBezTo>
                <a:cubicBezTo>
                  <a:pt x="168" y="0"/>
                  <a:pt x="173" y="3"/>
                  <a:pt x="177" y="7"/>
                </a:cubicBezTo>
                <a:cubicBezTo>
                  <a:pt x="181" y="11"/>
                  <a:pt x="184" y="16"/>
                  <a:pt x="184" y="22"/>
                </a:cubicBezTo>
                <a:cubicBezTo>
                  <a:pt x="184" y="162"/>
                  <a:pt x="184" y="162"/>
                  <a:pt x="184" y="162"/>
                </a:cubicBezTo>
                <a:cubicBezTo>
                  <a:pt x="184" y="168"/>
                  <a:pt x="181" y="173"/>
                  <a:pt x="177" y="177"/>
                </a:cubicBezTo>
                <a:cubicBezTo>
                  <a:pt x="173" y="181"/>
                  <a:pt x="168" y="184"/>
                  <a:pt x="162" y="184"/>
                </a:cubicBezTo>
                <a:cubicBezTo>
                  <a:pt x="22" y="184"/>
                  <a:pt x="22" y="184"/>
                  <a:pt x="22" y="184"/>
                </a:cubicBezTo>
                <a:cubicBezTo>
                  <a:pt x="16" y="184"/>
                  <a:pt x="10" y="181"/>
                  <a:pt x="7" y="177"/>
                </a:cubicBezTo>
                <a:cubicBezTo>
                  <a:pt x="3" y="173"/>
                  <a:pt x="0" y="168"/>
                  <a:pt x="0" y="162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6"/>
                  <a:pt x="3" y="11"/>
                  <a:pt x="7" y="7"/>
                </a:cubicBezTo>
                <a:cubicBezTo>
                  <a:pt x="10" y="3"/>
                  <a:pt x="16" y="0"/>
                  <a:pt x="22" y="0"/>
                </a:cubicBezTo>
                <a:close/>
                <a:moveTo>
                  <a:pt x="162" y="14"/>
                </a:moveTo>
                <a:cubicBezTo>
                  <a:pt x="162" y="14"/>
                  <a:pt x="162" y="14"/>
                  <a:pt x="162" y="14"/>
                </a:cubicBezTo>
                <a:cubicBezTo>
                  <a:pt x="96" y="14"/>
                  <a:pt x="96" y="14"/>
                  <a:pt x="96" y="14"/>
                </a:cubicBezTo>
                <a:cubicBezTo>
                  <a:pt x="96" y="88"/>
                  <a:pt x="96" y="88"/>
                  <a:pt x="96" y="88"/>
                </a:cubicBezTo>
                <a:cubicBezTo>
                  <a:pt x="169" y="88"/>
                  <a:pt x="169" y="88"/>
                  <a:pt x="169" y="88"/>
                </a:cubicBezTo>
                <a:cubicBezTo>
                  <a:pt x="169" y="22"/>
                  <a:pt x="169" y="22"/>
                  <a:pt x="169" y="22"/>
                </a:cubicBezTo>
                <a:cubicBezTo>
                  <a:pt x="169" y="20"/>
                  <a:pt x="169" y="18"/>
                  <a:pt x="167" y="17"/>
                </a:cubicBezTo>
                <a:cubicBezTo>
                  <a:pt x="166" y="15"/>
                  <a:pt x="164" y="14"/>
                  <a:pt x="162" y="14"/>
                </a:cubicBezTo>
                <a:close/>
                <a:moveTo>
                  <a:pt x="88" y="14"/>
                </a:moveTo>
                <a:cubicBezTo>
                  <a:pt x="88" y="14"/>
                  <a:pt x="88" y="14"/>
                  <a:pt x="88" y="14"/>
                </a:cubicBezTo>
                <a:cubicBezTo>
                  <a:pt x="22" y="14"/>
                  <a:pt x="22" y="14"/>
                  <a:pt x="22" y="14"/>
                </a:cubicBezTo>
                <a:cubicBezTo>
                  <a:pt x="20" y="14"/>
                  <a:pt x="18" y="15"/>
                  <a:pt x="16" y="17"/>
                </a:cubicBezTo>
                <a:cubicBezTo>
                  <a:pt x="15" y="18"/>
                  <a:pt x="14" y="20"/>
                  <a:pt x="14" y="22"/>
                </a:cubicBezTo>
                <a:cubicBezTo>
                  <a:pt x="14" y="88"/>
                  <a:pt x="14" y="88"/>
                  <a:pt x="14" y="88"/>
                </a:cubicBezTo>
                <a:cubicBezTo>
                  <a:pt x="88" y="88"/>
                  <a:pt x="88" y="88"/>
                  <a:pt x="88" y="88"/>
                </a:cubicBezTo>
                <a:cubicBezTo>
                  <a:pt x="88" y="14"/>
                  <a:pt x="88" y="14"/>
                  <a:pt x="88" y="14"/>
                </a:cubicBezTo>
                <a:close/>
                <a:moveTo>
                  <a:pt x="14" y="96"/>
                </a:moveTo>
                <a:cubicBezTo>
                  <a:pt x="14" y="96"/>
                  <a:pt x="14" y="96"/>
                  <a:pt x="14" y="96"/>
                </a:cubicBezTo>
                <a:cubicBezTo>
                  <a:pt x="14" y="162"/>
                  <a:pt x="14" y="162"/>
                  <a:pt x="14" y="162"/>
                </a:cubicBezTo>
                <a:cubicBezTo>
                  <a:pt x="14" y="164"/>
                  <a:pt x="15" y="166"/>
                  <a:pt x="16" y="167"/>
                </a:cubicBezTo>
                <a:cubicBezTo>
                  <a:pt x="18" y="169"/>
                  <a:pt x="20" y="170"/>
                  <a:pt x="22" y="170"/>
                </a:cubicBezTo>
                <a:cubicBezTo>
                  <a:pt x="88" y="170"/>
                  <a:pt x="88" y="170"/>
                  <a:pt x="88" y="170"/>
                </a:cubicBezTo>
                <a:cubicBezTo>
                  <a:pt x="88" y="96"/>
                  <a:pt x="88" y="96"/>
                  <a:pt x="88" y="96"/>
                </a:cubicBezTo>
                <a:cubicBezTo>
                  <a:pt x="14" y="96"/>
                  <a:pt x="14" y="96"/>
                  <a:pt x="14" y="96"/>
                </a:cubicBezTo>
                <a:close/>
                <a:moveTo>
                  <a:pt x="96" y="170"/>
                </a:moveTo>
                <a:cubicBezTo>
                  <a:pt x="96" y="170"/>
                  <a:pt x="96" y="170"/>
                  <a:pt x="96" y="170"/>
                </a:cubicBezTo>
                <a:cubicBezTo>
                  <a:pt x="162" y="170"/>
                  <a:pt x="162" y="170"/>
                  <a:pt x="162" y="170"/>
                </a:cubicBezTo>
                <a:cubicBezTo>
                  <a:pt x="164" y="170"/>
                  <a:pt x="166" y="169"/>
                  <a:pt x="167" y="167"/>
                </a:cubicBezTo>
                <a:cubicBezTo>
                  <a:pt x="169" y="166"/>
                  <a:pt x="169" y="164"/>
                  <a:pt x="169" y="162"/>
                </a:cubicBezTo>
                <a:cubicBezTo>
                  <a:pt x="169" y="96"/>
                  <a:pt x="169" y="96"/>
                  <a:pt x="169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170"/>
                  <a:pt x="96" y="170"/>
                  <a:pt x="96" y="170"/>
                </a:cubicBezTo>
                <a:close/>
                <a:moveTo>
                  <a:pt x="47" y="31"/>
                </a:moveTo>
                <a:cubicBezTo>
                  <a:pt x="47" y="31"/>
                  <a:pt x="47" y="31"/>
                  <a:pt x="47" y="31"/>
                </a:cubicBezTo>
                <a:cubicBezTo>
                  <a:pt x="47" y="29"/>
                  <a:pt x="49" y="27"/>
                  <a:pt x="51" y="27"/>
                </a:cubicBezTo>
                <a:cubicBezTo>
                  <a:pt x="54" y="27"/>
                  <a:pt x="55" y="29"/>
                  <a:pt x="55" y="31"/>
                </a:cubicBezTo>
                <a:cubicBezTo>
                  <a:pt x="55" y="47"/>
                  <a:pt x="55" y="47"/>
                  <a:pt x="55" y="47"/>
                </a:cubicBezTo>
                <a:cubicBezTo>
                  <a:pt x="71" y="47"/>
                  <a:pt x="71" y="47"/>
                  <a:pt x="71" y="47"/>
                </a:cubicBezTo>
                <a:cubicBezTo>
                  <a:pt x="73" y="47"/>
                  <a:pt x="75" y="49"/>
                  <a:pt x="75" y="51"/>
                </a:cubicBezTo>
                <a:cubicBezTo>
                  <a:pt x="75" y="53"/>
                  <a:pt x="73" y="55"/>
                  <a:pt x="71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1"/>
                  <a:pt x="55" y="71"/>
                  <a:pt x="55" y="71"/>
                </a:cubicBezTo>
                <a:cubicBezTo>
                  <a:pt x="55" y="73"/>
                  <a:pt x="54" y="75"/>
                  <a:pt x="51" y="75"/>
                </a:cubicBezTo>
                <a:cubicBezTo>
                  <a:pt x="49" y="75"/>
                  <a:pt x="47" y="73"/>
                  <a:pt x="47" y="71"/>
                </a:cubicBezTo>
                <a:cubicBezTo>
                  <a:pt x="47" y="55"/>
                  <a:pt x="47" y="55"/>
                  <a:pt x="47" y="55"/>
                </a:cubicBezTo>
                <a:cubicBezTo>
                  <a:pt x="31" y="55"/>
                  <a:pt x="31" y="55"/>
                  <a:pt x="31" y="55"/>
                </a:cubicBezTo>
                <a:cubicBezTo>
                  <a:pt x="29" y="55"/>
                  <a:pt x="27" y="53"/>
                  <a:pt x="27" y="51"/>
                </a:cubicBezTo>
                <a:cubicBezTo>
                  <a:pt x="27" y="49"/>
                  <a:pt x="29" y="47"/>
                  <a:pt x="31" y="47"/>
                </a:cubicBezTo>
                <a:cubicBezTo>
                  <a:pt x="47" y="47"/>
                  <a:pt x="47" y="47"/>
                  <a:pt x="47" y="47"/>
                </a:cubicBezTo>
                <a:cubicBezTo>
                  <a:pt x="47" y="31"/>
                  <a:pt x="47" y="31"/>
                  <a:pt x="47" y="31"/>
                </a:cubicBezTo>
                <a:close/>
                <a:moveTo>
                  <a:pt x="62" y="116"/>
                </a:moveTo>
                <a:cubicBezTo>
                  <a:pt x="62" y="116"/>
                  <a:pt x="62" y="116"/>
                  <a:pt x="62" y="116"/>
                </a:cubicBezTo>
                <a:cubicBezTo>
                  <a:pt x="64" y="114"/>
                  <a:pt x="67" y="114"/>
                  <a:pt x="68" y="116"/>
                </a:cubicBezTo>
                <a:cubicBezTo>
                  <a:pt x="70" y="118"/>
                  <a:pt x="70" y="120"/>
                  <a:pt x="68" y="122"/>
                </a:cubicBezTo>
                <a:cubicBezTo>
                  <a:pt x="57" y="133"/>
                  <a:pt x="57" y="133"/>
                  <a:pt x="57" y="133"/>
                </a:cubicBezTo>
                <a:cubicBezTo>
                  <a:pt x="68" y="144"/>
                  <a:pt x="68" y="144"/>
                  <a:pt x="68" y="144"/>
                </a:cubicBezTo>
                <a:cubicBezTo>
                  <a:pt x="70" y="146"/>
                  <a:pt x="70" y="148"/>
                  <a:pt x="68" y="150"/>
                </a:cubicBezTo>
                <a:cubicBezTo>
                  <a:pt x="67" y="152"/>
                  <a:pt x="64" y="152"/>
                  <a:pt x="62" y="150"/>
                </a:cubicBezTo>
                <a:cubicBezTo>
                  <a:pt x="51" y="139"/>
                  <a:pt x="51" y="139"/>
                  <a:pt x="51" y="139"/>
                </a:cubicBezTo>
                <a:cubicBezTo>
                  <a:pt x="40" y="150"/>
                  <a:pt x="40" y="150"/>
                  <a:pt x="40" y="150"/>
                </a:cubicBezTo>
                <a:cubicBezTo>
                  <a:pt x="39" y="152"/>
                  <a:pt x="36" y="152"/>
                  <a:pt x="34" y="150"/>
                </a:cubicBezTo>
                <a:cubicBezTo>
                  <a:pt x="33" y="148"/>
                  <a:pt x="33" y="146"/>
                  <a:pt x="34" y="144"/>
                </a:cubicBezTo>
                <a:cubicBezTo>
                  <a:pt x="45" y="133"/>
                  <a:pt x="45" y="133"/>
                  <a:pt x="45" y="133"/>
                </a:cubicBezTo>
                <a:cubicBezTo>
                  <a:pt x="34" y="122"/>
                  <a:pt x="34" y="122"/>
                  <a:pt x="34" y="122"/>
                </a:cubicBezTo>
                <a:cubicBezTo>
                  <a:pt x="33" y="120"/>
                  <a:pt x="33" y="118"/>
                  <a:pt x="34" y="116"/>
                </a:cubicBezTo>
                <a:cubicBezTo>
                  <a:pt x="36" y="114"/>
                  <a:pt x="39" y="114"/>
                  <a:pt x="40" y="116"/>
                </a:cubicBezTo>
                <a:cubicBezTo>
                  <a:pt x="51" y="127"/>
                  <a:pt x="51" y="127"/>
                  <a:pt x="51" y="127"/>
                </a:cubicBezTo>
                <a:cubicBezTo>
                  <a:pt x="62" y="116"/>
                  <a:pt x="62" y="116"/>
                  <a:pt x="62" y="116"/>
                </a:cubicBezTo>
                <a:close/>
                <a:moveTo>
                  <a:pt x="152" y="47"/>
                </a:moveTo>
                <a:cubicBezTo>
                  <a:pt x="152" y="47"/>
                  <a:pt x="152" y="47"/>
                  <a:pt x="152" y="47"/>
                </a:cubicBezTo>
                <a:cubicBezTo>
                  <a:pt x="155" y="47"/>
                  <a:pt x="157" y="49"/>
                  <a:pt x="157" y="51"/>
                </a:cubicBezTo>
                <a:cubicBezTo>
                  <a:pt x="157" y="53"/>
                  <a:pt x="155" y="55"/>
                  <a:pt x="152" y="55"/>
                </a:cubicBezTo>
                <a:cubicBezTo>
                  <a:pt x="113" y="55"/>
                  <a:pt x="113" y="55"/>
                  <a:pt x="113" y="55"/>
                </a:cubicBezTo>
                <a:cubicBezTo>
                  <a:pt x="110" y="55"/>
                  <a:pt x="109" y="53"/>
                  <a:pt x="109" y="51"/>
                </a:cubicBezTo>
                <a:cubicBezTo>
                  <a:pt x="109" y="49"/>
                  <a:pt x="110" y="47"/>
                  <a:pt x="113" y="47"/>
                </a:cubicBezTo>
                <a:cubicBezTo>
                  <a:pt x="152" y="47"/>
                  <a:pt x="152" y="47"/>
                  <a:pt x="152" y="47"/>
                </a:cubicBezTo>
                <a:close/>
                <a:moveTo>
                  <a:pt x="152" y="120"/>
                </a:moveTo>
                <a:cubicBezTo>
                  <a:pt x="152" y="120"/>
                  <a:pt x="152" y="120"/>
                  <a:pt x="152" y="120"/>
                </a:cubicBezTo>
                <a:cubicBezTo>
                  <a:pt x="155" y="120"/>
                  <a:pt x="157" y="122"/>
                  <a:pt x="157" y="125"/>
                </a:cubicBezTo>
                <a:cubicBezTo>
                  <a:pt x="157" y="127"/>
                  <a:pt x="155" y="129"/>
                  <a:pt x="152" y="129"/>
                </a:cubicBezTo>
                <a:cubicBezTo>
                  <a:pt x="113" y="129"/>
                  <a:pt x="113" y="129"/>
                  <a:pt x="113" y="129"/>
                </a:cubicBezTo>
                <a:cubicBezTo>
                  <a:pt x="110" y="129"/>
                  <a:pt x="109" y="127"/>
                  <a:pt x="109" y="125"/>
                </a:cubicBezTo>
                <a:cubicBezTo>
                  <a:pt x="109" y="122"/>
                  <a:pt x="110" y="120"/>
                  <a:pt x="113" y="120"/>
                </a:cubicBezTo>
                <a:cubicBezTo>
                  <a:pt x="152" y="120"/>
                  <a:pt x="152" y="120"/>
                  <a:pt x="152" y="1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331203" y="2817197"/>
            <a:ext cx="3410856" cy="883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331203" y="4645186"/>
            <a:ext cx="3410856" cy="883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91734" y="2850860"/>
            <a:ext cx="3410856" cy="883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91734" y="4748175"/>
            <a:ext cx="3410856" cy="8839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675466" y="2355532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1675466" y="4291925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8331203" y="4291925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331203" y="2355532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/>
        </p:nvCxnSpPr>
        <p:spPr>
          <a:xfrm>
            <a:off x="493487" y="3084285"/>
            <a:ext cx="1625600" cy="0"/>
          </a:xfrm>
          <a:prstGeom prst="line">
            <a:avLst/>
          </a:prstGeom>
          <a:ln>
            <a:solidFill>
              <a:srgbClr val="6553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3688444" y="3084285"/>
            <a:ext cx="1625600" cy="0"/>
          </a:xfrm>
          <a:prstGeom prst="line">
            <a:avLst/>
          </a:prstGeom>
          <a:ln>
            <a:solidFill>
              <a:srgbClr val="6553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endCxn id="6" idx="2"/>
          </p:cNvCxnSpPr>
          <p:nvPr/>
        </p:nvCxnSpPr>
        <p:spPr>
          <a:xfrm>
            <a:off x="6887029" y="3084285"/>
            <a:ext cx="1603828" cy="1"/>
          </a:xfrm>
          <a:prstGeom prst="line">
            <a:avLst/>
          </a:prstGeom>
          <a:ln>
            <a:solidFill>
              <a:srgbClr val="6553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10072914" y="3084285"/>
            <a:ext cx="1625600" cy="0"/>
          </a:xfrm>
          <a:prstGeom prst="line">
            <a:avLst/>
          </a:prstGeom>
          <a:ln>
            <a:solidFill>
              <a:srgbClr val="6553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8490857" y="2293257"/>
            <a:ext cx="1582057" cy="1582057"/>
          </a:xfrm>
          <a:prstGeom prst="ellipse">
            <a:avLst/>
          </a:prstGeom>
          <a:noFill/>
          <a:ln>
            <a:solidFill>
              <a:srgbClr val="6553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7" name="Freeform 230"/>
          <p:cNvSpPr>
            <a:spLocks noEditPoints="1"/>
          </p:cNvSpPr>
          <p:nvPr/>
        </p:nvSpPr>
        <p:spPr bwMode="auto">
          <a:xfrm>
            <a:off x="9070917" y="2827889"/>
            <a:ext cx="509023" cy="512792"/>
          </a:xfrm>
          <a:custGeom>
            <a:avLst/>
            <a:gdLst>
              <a:gd name="T0" fmla="*/ 156 w 183"/>
              <a:gd name="T1" fmla="*/ 27 h 183"/>
              <a:gd name="T2" fmla="*/ 156 w 183"/>
              <a:gd name="T3" fmla="*/ 156 h 183"/>
              <a:gd name="T4" fmla="*/ 92 w 183"/>
              <a:gd name="T5" fmla="*/ 183 h 183"/>
              <a:gd name="T6" fmla="*/ 0 w 183"/>
              <a:gd name="T7" fmla="*/ 92 h 183"/>
              <a:gd name="T8" fmla="*/ 27 w 183"/>
              <a:gd name="T9" fmla="*/ 26 h 183"/>
              <a:gd name="T10" fmla="*/ 79 w 183"/>
              <a:gd name="T11" fmla="*/ 15 h 183"/>
              <a:gd name="T12" fmla="*/ 78 w 183"/>
              <a:gd name="T13" fmla="*/ 20 h 183"/>
              <a:gd name="T14" fmla="*/ 56 w 183"/>
              <a:gd name="T15" fmla="*/ 57 h 183"/>
              <a:gd name="T16" fmla="*/ 69 w 183"/>
              <a:gd name="T17" fmla="*/ 58 h 183"/>
              <a:gd name="T18" fmla="*/ 96 w 183"/>
              <a:gd name="T19" fmla="*/ 72 h 183"/>
              <a:gd name="T20" fmla="*/ 99 w 183"/>
              <a:gd name="T21" fmla="*/ 85 h 183"/>
              <a:gd name="T22" fmla="*/ 84 w 183"/>
              <a:gd name="T23" fmla="*/ 114 h 183"/>
              <a:gd name="T24" fmla="*/ 85 w 183"/>
              <a:gd name="T25" fmla="*/ 131 h 183"/>
              <a:gd name="T26" fmla="*/ 85 w 183"/>
              <a:gd name="T27" fmla="*/ 144 h 183"/>
              <a:gd name="T28" fmla="*/ 43 w 183"/>
              <a:gd name="T29" fmla="*/ 121 h 183"/>
              <a:gd name="T30" fmla="*/ 22 w 183"/>
              <a:gd name="T31" fmla="*/ 98 h 183"/>
              <a:gd name="T32" fmla="*/ 26 w 183"/>
              <a:gd name="T33" fmla="*/ 78 h 183"/>
              <a:gd name="T34" fmla="*/ 15 w 183"/>
              <a:gd name="T35" fmla="*/ 80 h 183"/>
              <a:gd name="T36" fmla="*/ 37 w 183"/>
              <a:gd name="T37" fmla="*/ 146 h 183"/>
              <a:gd name="T38" fmla="*/ 66 w 183"/>
              <a:gd name="T39" fmla="*/ 165 h 183"/>
              <a:gd name="T40" fmla="*/ 129 w 183"/>
              <a:gd name="T41" fmla="*/ 159 h 183"/>
              <a:gd name="T42" fmla="*/ 147 w 183"/>
              <a:gd name="T43" fmla="*/ 146 h 183"/>
              <a:gd name="T44" fmla="*/ 148 w 183"/>
              <a:gd name="T45" fmla="*/ 139 h 183"/>
              <a:gd name="T46" fmla="*/ 137 w 183"/>
              <a:gd name="T47" fmla="*/ 139 h 183"/>
              <a:gd name="T48" fmla="*/ 137 w 183"/>
              <a:gd name="T49" fmla="*/ 111 h 183"/>
              <a:gd name="T50" fmla="*/ 124 w 183"/>
              <a:gd name="T51" fmla="*/ 83 h 183"/>
              <a:gd name="T52" fmla="*/ 117 w 183"/>
              <a:gd name="T53" fmla="*/ 47 h 183"/>
              <a:gd name="T54" fmla="*/ 104 w 183"/>
              <a:gd name="T55" fmla="*/ 35 h 183"/>
              <a:gd name="T56" fmla="*/ 104 w 183"/>
              <a:gd name="T57" fmla="*/ 35 h 183"/>
              <a:gd name="T58" fmla="*/ 103 w 183"/>
              <a:gd name="T59" fmla="*/ 31 h 183"/>
              <a:gd name="T60" fmla="*/ 92 w 183"/>
              <a:gd name="T61" fmla="*/ 14 h 183"/>
              <a:gd name="T62" fmla="*/ 17 w 183"/>
              <a:gd name="T63" fmla="*/ 71 h 183"/>
              <a:gd name="T64" fmla="*/ 18 w 183"/>
              <a:gd name="T65" fmla="*/ 71 h 183"/>
              <a:gd name="T66" fmla="*/ 33 w 183"/>
              <a:gd name="T67" fmla="*/ 83 h 183"/>
              <a:gd name="T68" fmla="*/ 40 w 183"/>
              <a:gd name="T69" fmla="*/ 109 h 183"/>
              <a:gd name="T70" fmla="*/ 64 w 183"/>
              <a:gd name="T71" fmla="*/ 138 h 183"/>
              <a:gd name="T72" fmla="*/ 76 w 183"/>
              <a:gd name="T73" fmla="*/ 131 h 183"/>
              <a:gd name="T74" fmla="*/ 76 w 183"/>
              <a:gd name="T75" fmla="*/ 115 h 183"/>
              <a:gd name="T76" fmla="*/ 91 w 183"/>
              <a:gd name="T77" fmla="*/ 84 h 183"/>
              <a:gd name="T78" fmla="*/ 89 w 183"/>
              <a:gd name="T79" fmla="*/ 76 h 183"/>
              <a:gd name="T80" fmla="*/ 69 w 183"/>
              <a:gd name="T81" fmla="*/ 66 h 183"/>
              <a:gd name="T82" fmla="*/ 47 w 183"/>
              <a:gd name="T83" fmla="*/ 57 h 183"/>
              <a:gd name="T84" fmla="*/ 70 w 183"/>
              <a:gd name="T85" fmla="*/ 18 h 183"/>
              <a:gd name="T86" fmla="*/ 37 w 183"/>
              <a:gd name="T87" fmla="*/ 36 h 183"/>
              <a:gd name="T88" fmla="*/ 17 w 183"/>
              <a:gd name="T89" fmla="*/ 71 h 183"/>
              <a:gd name="T90" fmla="*/ 116 w 183"/>
              <a:gd name="T91" fmla="*/ 165 h 183"/>
              <a:gd name="T92" fmla="*/ 83 w 183"/>
              <a:gd name="T93" fmla="*/ 169 h 183"/>
              <a:gd name="T94" fmla="*/ 116 w 183"/>
              <a:gd name="T95" fmla="*/ 165 h 183"/>
              <a:gd name="T96" fmla="*/ 167 w 183"/>
              <a:gd name="T97" fmla="*/ 108 h 183"/>
              <a:gd name="T98" fmla="*/ 169 w 183"/>
              <a:gd name="T99" fmla="*/ 92 h 183"/>
              <a:gd name="T100" fmla="*/ 147 w 183"/>
              <a:gd name="T101" fmla="*/ 37 h 183"/>
              <a:gd name="T102" fmla="*/ 111 w 183"/>
              <a:gd name="T103" fmla="*/ 30 h 183"/>
              <a:gd name="T104" fmla="*/ 112 w 183"/>
              <a:gd name="T105" fmla="*/ 32 h 183"/>
              <a:gd name="T106" fmla="*/ 129 w 183"/>
              <a:gd name="T107" fmla="*/ 40 h 183"/>
              <a:gd name="T108" fmla="*/ 119 w 183"/>
              <a:gd name="T109" fmla="*/ 67 h 183"/>
              <a:gd name="T110" fmla="*/ 133 w 183"/>
              <a:gd name="T111" fmla="*/ 77 h 183"/>
              <a:gd name="T112" fmla="*/ 143 w 183"/>
              <a:gd name="T113" fmla="*/ 133 h 183"/>
              <a:gd name="T114" fmla="*/ 153 w 183"/>
              <a:gd name="T115" fmla="*/ 126 h 183"/>
              <a:gd name="T116" fmla="*/ 121 w 183"/>
              <a:gd name="T117" fmla="*/ 43 h 183"/>
              <a:gd name="T118" fmla="*/ 121 w 183"/>
              <a:gd name="T119" fmla="*/ 42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3" h="183">
                <a:moveTo>
                  <a:pt x="92" y="0"/>
                </a:moveTo>
                <a:cubicBezTo>
                  <a:pt x="117" y="0"/>
                  <a:pt x="140" y="10"/>
                  <a:pt x="156" y="27"/>
                </a:cubicBezTo>
                <a:cubicBezTo>
                  <a:pt x="173" y="43"/>
                  <a:pt x="183" y="66"/>
                  <a:pt x="183" y="92"/>
                </a:cubicBezTo>
                <a:cubicBezTo>
                  <a:pt x="183" y="117"/>
                  <a:pt x="173" y="140"/>
                  <a:pt x="156" y="156"/>
                </a:cubicBezTo>
                <a:cubicBezTo>
                  <a:pt x="156" y="157"/>
                  <a:pt x="156" y="157"/>
                  <a:pt x="156" y="157"/>
                </a:cubicBezTo>
                <a:cubicBezTo>
                  <a:pt x="140" y="173"/>
                  <a:pt x="117" y="183"/>
                  <a:pt x="92" y="183"/>
                </a:cubicBezTo>
                <a:cubicBezTo>
                  <a:pt x="66" y="183"/>
                  <a:pt x="43" y="173"/>
                  <a:pt x="27" y="156"/>
                </a:cubicBezTo>
                <a:cubicBezTo>
                  <a:pt x="10" y="140"/>
                  <a:pt x="0" y="117"/>
                  <a:pt x="0" y="92"/>
                </a:cubicBezTo>
                <a:cubicBezTo>
                  <a:pt x="0" y="66"/>
                  <a:pt x="10" y="43"/>
                  <a:pt x="27" y="27"/>
                </a:cubicBezTo>
                <a:cubicBezTo>
                  <a:pt x="27" y="26"/>
                  <a:pt x="27" y="26"/>
                  <a:pt x="27" y="26"/>
                </a:cubicBezTo>
                <a:cubicBezTo>
                  <a:pt x="44" y="10"/>
                  <a:pt x="67" y="0"/>
                  <a:pt x="92" y="0"/>
                </a:cubicBezTo>
                <a:close/>
                <a:moveTo>
                  <a:pt x="79" y="15"/>
                </a:moveTo>
                <a:cubicBezTo>
                  <a:pt x="79" y="15"/>
                  <a:pt x="79" y="15"/>
                  <a:pt x="79" y="15"/>
                </a:cubicBezTo>
                <a:cubicBezTo>
                  <a:pt x="79" y="16"/>
                  <a:pt x="79" y="18"/>
                  <a:pt x="78" y="20"/>
                </a:cubicBezTo>
                <a:cubicBezTo>
                  <a:pt x="77" y="29"/>
                  <a:pt x="75" y="39"/>
                  <a:pt x="70" y="44"/>
                </a:cubicBezTo>
                <a:cubicBezTo>
                  <a:pt x="68" y="46"/>
                  <a:pt x="56" y="55"/>
                  <a:pt x="56" y="57"/>
                </a:cubicBezTo>
                <a:cubicBezTo>
                  <a:pt x="56" y="58"/>
                  <a:pt x="58" y="58"/>
                  <a:pt x="68" y="58"/>
                </a:cubicBezTo>
                <a:cubicBezTo>
                  <a:pt x="69" y="58"/>
                  <a:pt x="69" y="58"/>
                  <a:pt x="69" y="58"/>
                </a:cubicBezTo>
                <a:cubicBezTo>
                  <a:pt x="74" y="58"/>
                  <a:pt x="80" y="60"/>
                  <a:pt x="86" y="63"/>
                </a:cubicBezTo>
                <a:cubicBezTo>
                  <a:pt x="90" y="65"/>
                  <a:pt x="94" y="68"/>
                  <a:pt x="96" y="72"/>
                </a:cubicBezTo>
                <a:cubicBezTo>
                  <a:pt x="99" y="76"/>
                  <a:pt x="100" y="80"/>
                  <a:pt x="99" y="85"/>
                </a:cubicBezTo>
                <a:cubicBezTo>
                  <a:pt x="99" y="85"/>
                  <a:pt x="99" y="85"/>
                  <a:pt x="99" y="85"/>
                </a:cubicBezTo>
                <a:cubicBezTo>
                  <a:pt x="98" y="89"/>
                  <a:pt x="96" y="92"/>
                  <a:pt x="93" y="95"/>
                </a:cubicBezTo>
                <a:cubicBezTo>
                  <a:pt x="83" y="107"/>
                  <a:pt x="83" y="108"/>
                  <a:pt x="84" y="114"/>
                </a:cubicBezTo>
                <a:cubicBezTo>
                  <a:pt x="84" y="116"/>
                  <a:pt x="85" y="119"/>
                  <a:pt x="85" y="124"/>
                </a:cubicBezTo>
                <a:cubicBezTo>
                  <a:pt x="85" y="126"/>
                  <a:pt x="85" y="129"/>
                  <a:pt x="85" y="131"/>
                </a:cubicBezTo>
                <a:cubicBezTo>
                  <a:pt x="85" y="136"/>
                  <a:pt x="85" y="141"/>
                  <a:pt x="85" y="144"/>
                </a:cubicBezTo>
                <a:cubicBezTo>
                  <a:pt x="85" y="144"/>
                  <a:pt x="85" y="144"/>
                  <a:pt x="85" y="144"/>
                </a:cubicBezTo>
                <a:cubicBezTo>
                  <a:pt x="82" y="165"/>
                  <a:pt x="64" y="150"/>
                  <a:pt x="58" y="143"/>
                </a:cubicBezTo>
                <a:cubicBezTo>
                  <a:pt x="51" y="136"/>
                  <a:pt x="45" y="126"/>
                  <a:pt x="43" y="121"/>
                </a:cubicBezTo>
                <a:cubicBezTo>
                  <a:pt x="42" y="120"/>
                  <a:pt x="40" y="118"/>
                  <a:pt x="37" y="117"/>
                </a:cubicBezTo>
                <a:cubicBezTo>
                  <a:pt x="30" y="114"/>
                  <a:pt x="22" y="110"/>
                  <a:pt x="22" y="98"/>
                </a:cubicBezTo>
                <a:cubicBezTo>
                  <a:pt x="22" y="91"/>
                  <a:pt x="23" y="85"/>
                  <a:pt x="24" y="81"/>
                </a:cubicBezTo>
                <a:cubicBezTo>
                  <a:pt x="25" y="79"/>
                  <a:pt x="27" y="78"/>
                  <a:pt x="26" y="78"/>
                </a:cubicBezTo>
                <a:cubicBezTo>
                  <a:pt x="25" y="78"/>
                  <a:pt x="22" y="78"/>
                  <a:pt x="19" y="79"/>
                </a:cubicBezTo>
                <a:cubicBezTo>
                  <a:pt x="18" y="79"/>
                  <a:pt x="16" y="79"/>
                  <a:pt x="15" y="80"/>
                </a:cubicBezTo>
                <a:cubicBezTo>
                  <a:pt x="14" y="84"/>
                  <a:pt x="14" y="87"/>
                  <a:pt x="14" y="92"/>
                </a:cubicBezTo>
                <a:cubicBezTo>
                  <a:pt x="14" y="113"/>
                  <a:pt x="23" y="132"/>
                  <a:pt x="37" y="146"/>
                </a:cubicBezTo>
                <a:cubicBezTo>
                  <a:pt x="37" y="147"/>
                  <a:pt x="37" y="147"/>
                  <a:pt x="37" y="147"/>
                </a:cubicBezTo>
                <a:cubicBezTo>
                  <a:pt x="45" y="155"/>
                  <a:pt x="55" y="161"/>
                  <a:pt x="66" y="165"/>
                </a:cubicBezTo>
                <a:cubicBezTo>
                  <a:pt x="73" y="164"/>
                  <a:pt x="80" y="161"/>
                  <a:pt x="86" y="160"/>
                </a:cubicBezTo>
                <a:cubicBezTo>
                  <a:pt x="100" y="157"/>
                  <a:pt x="114" y="154"/>
                  <a:pt x="129" y="159"/>
                </a:cubicBezTo>
                <a:cubicBezTo>
                  <a:pt x="136" y="156"/>
                  <a:pt x="141" y="152"/>
                  <a:pt x="146" y="147"/>
                </a:cubicBezTo>
                <a:cubicBezTo>
                  <a:pt x="147" y="146"/>
                  <a:pt x="147" y="146"/>
                  <a:pt x="147" y="146"/>
                </a:cubicBezTo>
                <a:cubicBezTo>
                  <a:pt x="150" y="143"/>
                  <a:pt x="154" y="138"/>
                  <a:pt x="157" y="134"/>
                </a:cubicBezTo>
                <a:cubicBezTo>
                  <a:pt x="154" y="136"/>
                  <a:pt x="151" y="138"/>
                  <a:pt x="148" y="139"/>
                </a:cubicBezTo>
                <a:cubicBezTo>
                  <a:pt x="144" y="141"/>
                  <a:pt x="141" y="141"/>
                  <a:pt x="139" y="140"/>
                </a:cubicBezTo>
                <a:cubicBezTo>
                  <a:pt x="138" y="140"/>
                  <a:pt x="137" y="139"/>
                  <a:pt x="137" y="139"/>
                </a:cubicBezTo>
                <a:cubicBezTo>
                  <a:pt x="137" y="138"/>
                  <a:pt x="137" y="138"/>
                  <a:pt x="137" y="138"/>
                </a:cubicBezTo>
                <a:cubicBezTo>
                  <a:pt x="130" y="131"/>
                  <a:pt x="133" y="121"/>
                  <a:pt x="137" y="111"/>
                </a:cubicBezTo>
                <a:cubicBezTo>
                  <a:pt x="140" y="101"/>
                  <a:pt x="144" y="90"/>
                  <a:pt x="130" y="85"/>
                </a:cubicBezTo>
                <a:cubicBezTo>
                  <a:pt x="128" y="85"/>
                  <a:pt x="126" y="84"/>
                  <a:pt x="124" y="83"/>
                </a:cubicBezTo>
                <a:cubicBezTo>
                  <a:pt x="119" y="80"/>
                  <a:pt x="115" y="76"/>
                  <a:pt x="112" y="72"/>
                </a:cubicBezTo>
                <a:cubicBezTo>
                  <a:pt x="105" y="61"/>
                  <a:pt x="110" y="55"/>
                  <a:pt x="117" y="47"/>
                </a:cubicBezTo>
                <a:cubicBezTo>
                  <a:pt x="118" y="46"/>
                  <a:pt x="119" y="45"/>
                  <a:pt x="120" y="44"/>
                </a:cubicBezTo>
                <a:cubicBezTo>
                  <a:pt x="114" y="44"/>
                  <a:pt x="107" y="44"/>
                  <a:pt x="104" y="35"/>
                </a:cubicBezTo>
                <a:cubicBezTo>
                  <a:pt x="104" y="35"/>
                  <a:pt x="104" y="35"/>
                  <a:pt x="104" y="35"/>
                </a:cubicBezTo>
                <a:cubicBezTo>
                  <a:pt x="104" y="35"/>
                  <a:pt x="104" y="35"/>
                  <a:pt x="104" y="35"/>
                </a:cubicBezTo>
                <a:cubicBezTo>
                  <a:pt x="103" y="34"/>
                  <a:pt x="103" y="32"/>
                  <a:pt x="103" y="31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102" y="23"/>
                  <a:pt x="97" y="20"/>
                  <a:pt x="92" y="14"/>
                </a:cubicBezTo>
                <a:cubicBezTo>
                  <a:pt x="92" y="14"/>
                  <a:pt x="92" y="14"/>
                  <a:pt x="92" y="14"/>
                </a:cubicBezTo>
                <a:cubicBezTo>
                  <a:pt x="87" y="14"/>
                  <a:pt x="83" y="14"/>
                  <a:pt x="79" y="15"/>
                </a:cubicBezTo>
                <a:close/>
                <a:moveTo>
                  <a:pt x="17" y="71"/>
                </a:moveTo>
                <a:cubicBezTo>
                  <a:pt x="17" y="71"/>
                  <a:pt x="17" y="71"/>
                  <a:pt x="17" y="71"/>
                </a:cubicBezTo>
                <a:cubicBezTo>
                  <a:pt x="18" y="71"/>
                  <a:pt x="18" y="71"/>
                  <a:pt x="18" y="71"/>
                </a:cubicBezTo>
                <a:cubicBezTo>
                  <a:pt x="21" y="70"/>
                  <a:pt x="25" y="69"/>
                  <a:pt x="29" y="70"/>
                </a:cubicBezTo>
                <a:cubicBezTo>
                  <a:pt x="35" y="72"/>
                  <a:pt x="34" y="76"/>
                  <a:pt x="33" y="83"/>
                </a:cubicBezTo>
                <a:cubicBezTo>
                  <a:pt x="32" y="87"/>
                  <a:pt x="30" y="92"/>
                  <a:pt x="31" y="98"/>
                </a:cubicBezTo>
                <a:cubicBezTo>
                  <a:pt x="31" y="105"/>
                  <a:pt x="36" y="107"/>
                  <a:pt x="40" y="109"/>
                </a:cubicBezTo>
                <a:cubicBezTo>
                  <a:pt x="45" y="112"/>
                  <a:pt x="49" y="114"/>
                  <a:pt x="51" y="118"/>
                </a:cubicBezTo>
                <a:cubicBezTo>
                  <a:pt x="52" y="122"/>
                  <a:pt x="58" y="131"/>
                  <a:pt x="64" y="138"/>
                </a:cubicBezTo>
                <a:cubicBezTo>
                  <a:pt x="66" y="139"/>
                  <a:pt x="75" y="151"/>
                  <a:pt x="76" y="143"/>
                </a:cubicBezTo>
                <a:cubicBezTo>
                  <a:pt x="77" y="139"/>
                  <a:pt x="77" y="135"/>
                  <a:pt x="76" y="131"/>
                </a:cubicBezTo>
                <a:cubicBezTo>
                  <a:pt x="76" y="129"/>
                  <a:pt x="76" y="126"/>
                  <a:pt x="76" y="124"/>
                </a:cubicBezTo>
                <a:cubicBezTo>
                  <a:pt x="76" y="120"/>
                  <a:pt x="76" y="117"/>
                  <a:pt x="76" y="115"/>
                </a:cubicBezTo>
                <a:cubicBezTo>
                  <a:pt x="75" y="106"/>
                  <a:pt x="74" y="104"/>
                  <a:pt x="87" y="90"/>
                </a:cubicBezTo>
                <a:cubicBezTo>
                  <a:pt x="89" y="88"/>
                  <a:pt x="90" y="85"/>
                  <a:pt x="91" y="84"/>
                </a:cubicBezTo>
                <a:cubicBezTo>
                  <a:pt x="91" y="84"/>
                  <a:pt x="91" y="84"/>
                  <a:pt x="91" y="84"/>
                </a:cubicBezTo>
                <a:cubicBezTo>
                  <a:pt x="91" y="81"/>
                  <a:pt x="91" y="78"/>
                  <a:pt x="89" y="76"/>
                </a:cubicBezTo>
                <a:cubicBezTo>
                  <a:pt x="87" y="74"/>
                  <a:pt x="85" y="72"/>
                  <a:pt x="82" y="70"/>
                </a:cubicBezTo>
                <a:cubicBezTo>
                  <a:pt x="77" y="68"/>
                  <a:pt x="72" y="66"/>
                  <a:pt x="69" y="66"/>
                </a:cubicBezTo>
                <a:cubicBezTo>
                  <a:pt x="68" y="66"/>
                  <a:pt x="68" y="66"/>
                  <a:pt x="68" y="66"/>
                </a:cubicBezTo>
                <a:cubicBezTo>
                  <a:pt x="52" y="66"/>
                  <a:pt x="47" y="66"/>
                  <a:pt x="47" y="57"/>
                </a:cubicBezTo>
                <a:cubicBezTo>
                  <a:pt x="47" y="49"/>
                  <a:pt x="58" y="43"/>
                  <a:pt x="64" y="38"/>
                </a:cubicBezTo>
                <a:cubicBezTo>
                  <a:pt x="67" y="35"/>
                  <a:pt x="69" y="26"/>
                  <a:pt x="70" y="18"/>
                </a:cubicBezTo>
                <a:cubicBezTo>
                  <a:pt x="70" y="17"/>
                  <a:pt x="70" y="17"/>
                  <a:pt x="70" y="17"/>
                </a:cubicBezTo>
                <a:cubicBezTo>
                  <a:pt x="58" y="21"/>
                  <a:pt x="46" y="27"/>
                  <a:pt x="37" y="36"/>
                </a:cubicBezTo>
                <a:cubicBezTo>
                  <a:pt x="37" y="37"/>
                  <a:pt x="37" y="37"/>
                  <a:pt x="37" y="37"/>
                </a:cubicBezTo>
                <a:cubicBezTo>
                  <a:pt x="27" y="46"/>
                  <a:pt x="21" y="58"/>
                  <a:pt x="17" y="71"/>
                </a:cubicBezTo>
                <a:close/>
                <a:moveTo>
                  <a:pt x="116" y="165"/>
                </a:moveTo>
                <a:cubicBezTo>
                  <a:pt x="116" y="165"/>
                  <a:pt x="116" y="165"/>
                  <a:pt x="116" y="165"/>
                </a:cubicBezTo>
                <a:cubicBezTo>
                  <a:pt x="107" y="164"/>
                  <a:pt x="97" y="166"/>
                  <a:pt x="88" y="168"/>
                </a:cubicBezTo>
                <a:cubicBezTo>
                  <a:pt x="86" y="168"/>
                  <a:pt x="85" y="168"/>
                  <a:pt x="83" y="169"/>
                </a:cubicBezTo>
                <a:cubicBezTo>
                  <a:pt x="86" y="169"/>
                  <a:pt x="89" y="169"/>
                  <a:pt x="92" y="169"/>
                </a:cubicBezTo>
                <a:cubicBezTo>
                  <a:pt x="100" y="169"/>
                  <a:pt x="109" y="168"/>
                  <a:pt x="116" y="165"/>
                </a:cubicBezTo>
                <a:close/>
                <a:moveTo>
                  <a:pt x="167" y="108"/>
                </a:moveTo>
                <a:cubicBezTo>
                  <a:pt x="167" y="108"/>
                  <a:pt x="167" y="108"/>
                  <a:pt x="167" y="108"/>
                </a:cubicBezTo>
                <a:cubicBezTo>
                  <a:pt x="167" y="108"/>
                  <a:pt x="167" y="107"/>
                  <a:pt x="168" y="107"/>
                </a:cubicBezTo>
                <a:cubicBezTo>
                  <a:pt x="169" y="102"/>
                  <a:pt x="169" y="97"/>
                  <a:pt x="169" y="92"/>
                </a:cubicBezTo>
                <a:cubicBezTo>
                  <a:pt x="169" y="70"/>
                  <a:pt x="161" y="51"/>
                  <a:pt x="147" y="37"/>
                </a:cubicBezTo>
                <a:cubicBezTo>
                  <a:pt x="147" y="37"/>
                  <a:pt x="147" y="37"/>
                  <a:pt x="147" y="37"/>
                </a:cubicBezTo>
                <a:cubicBezTo>
                  <a:pt x="135" y="25"/>
                  <a:pt x="121" y="18"/>
                  <a:pt x="104" y="15"/>
                </a:cubicBezTo>
                <a:cubicBezTo>
                  <a:pt x="108" y="19"/>
                  <a:pt x="110" y="24"/>
                  <a:pt x="111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11" y="31"/>
                  <a:pt x="111" y="32"/>
                  <a:pt x="112" y="32"/>
                </a:cubicBezTo>
                <a:cubicBezTo>
                  <a:pt x="113" y="36"/>
                  <a:pt x="117" y="35"/>
                  <a:pt x="120" y="35"/>
                </a:cubicBezTo>
                <a:cubicBezTo>
                  <a:pt x="124" y="35"/>
                  <a:pt x="128" y="35"/>
                  <a:pt x="129" y="40"/>
                </a:cubicBezTo>
                <a:cubicBezTo>
                  <a:pt x="131" y="45"/>
                  <a:pt x="127" y="49"/>
                  <a:pt x="123" y="53"/>
                </a:cubicBezTo>
                <a:cubicBezTo>
                  <a:pt x="118" y="58"/>
                  <a:pt x="115" y="61"/>
                  <a:pt x="119" y="67"/>
                </a:cubicBezTo>
                <a:cubicBezTo>
                  <a:pt x="121" y="70"/>
                  <a:pt x="124" y="73"/>
                  <a:pt x="128" y="75"/>
                </a:cubicBezTo>
                <a:cubicBezTo>
                  <a:pt x="130" y="76"/>
                  <a:pt x="131" y="77"/>
                  <a:pt x="133" y="77"/>
                </a:cubicBezTo>
                <a:cubicBezTo>
                  <a:pt x="155" y="84"/>
                  <a:pt x="150" y="99"/>
                  <a:pt x="145" y="114"/>
                </a:cubicBezTo>
                <a:cubicBezTo>
                  <a:pt x="142" y="121"/>
                  <a:pt x="140" y="129"/>
                  <a:pt x="143" y="133"/>
                </a:cubicBezTo>
                <a:cubicBezTo>
                  <a:pt x="145" y="132"/>
                  <a:pt x="145" y="132"/>
                  <a:pt x="145" y="132"/>
                </a:cubicBezTo>
                <a:cubicBezTo>
                  <a:pt x="147" y="131"/>
                  <a:pt x="150" y="129"/>
                  <a:pt x="153" y="126"/>
                </a:cubicBezTo>
                <a:cubicBezTo>
                  <a:pt x="157" y="122"/>
                  <a:pt x="162" y="116"/>
                  <a:pt x="167" y="108"/>
                </a:cubicBezTo>
                <a:close/>
                <a:moveTo>
                  <a:pt x="121" y="43"/>
                </a:moveTo>
                <a:cubicBezTo>
                  <a:pt x="121" y="43"/>
                  <a:pt x="121" y="43"/>
                  <a:pt x="121" y="43"/>
                </a:cubicBezTo>
                <a:cubicBezTo>
                  <a:pt x="121" y="43"/>
                  <a:pt x="121" y="42"/>
                  <a:pt x="121" y="42"/>
                </a:cubicBezTo>
                <a:cubicBezTo>
                  <a:pt x="121" y="41"/>
                  <a:pt x="121" y="42"/>
                  <a:pt x="121" y="43"/>
                </a:cubicBezTo>
                <a:close/>
              </a:path>
            </a:pathLst>
          </a:custGeom>
          <a:solidFill>
            <a:srgbClr val="6553E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2119087" y="2293257"/>
            <a:ext cx="1582057" cy="1582057"/>
          </a:xfrm>
          <a:prstGeom prst="ellipse">
            <a:avLst/>
          </a:prstGeom>
          <a:noFill/>
          <a:ln>
            <a:solidFill>
              <a:srgbClr val="6553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9" name="Freeform 250"/>
          <p:cNvSpPr>
            <a:spLocks noEditPoints="1"/>
          </p:cNvSpPr>
          <p:nvPr/>
        </p:nvSpPr>
        <p:spPr bwMode="auto">
          <a:xfrm>
            <a:off x="2655604" y="2854283"/>
            <a:ext cx="509023" cy="460005"/>
          </a:xfrm>
          <a:custGeom>
            <a:avLst/>
            <a:gdLst>
              <a:gd name="T0" fmla="*/ 67 w 183"/>
              <a:gd name="T1" fmla="*/ 70 h 165"/>
              <a:gd name="T2" fmla="*/ 67 w 183"/>
              <a:gd name="T3" fmla="*/ 89 h 165"/>
              <a:gd name="T4" fmla="*/ 48 w 183"/>
              <a:gd name="T5" fmla="*/ 89 h 165"/>
              <a:gd name="T6" fmla="*/ 48 w 183"/>
              <a:gd name="T7" fmla="*/ 70 h 165"/>
              <a:gd name="T8" fmla="*/ 91 w 183"/>
              <a:gd name="T9" fmla="*/ 0 h 165"/>
              <a:gd name="T10" fmla="*/ 156 w 183"/>
              <a:gd name="T11" fmla="*/ 23 h 165"/>
              <a:gd name="T12" fmla="*/ 156 w 183"/>
              <a:gd name="T13" fmla="*/ 136 h 165"/>
              <a:gd name="T14" fmla="*/ 69 w 183"/>
              <a:gd name="T15" fmla="*/ 157 h 165"/>
              <a:gd name="T16" fmla="*/ 30 w 183"/>
              <a:gd name="T17" fmla="*/ 164 h 165"/>
              <a:gd name="T18" fmla="*/ 23 w 183"/>
              <a:gd name="T19" fmla="*/ 165 h 165"/>
              <a:gd name="T20" fmla="*/ 13 w 183"/>
              <a:gd name="T21" fmla="*/ 157 h 165"/>
              <a:gd name="T22" fmla="*/ 12 w 183"/>
              <a:gd name="T23" fmla="*/ 150 h 165"/>
              <a:gd name="T24" fmla="*/ 5 w 183"/>
              <a:gd name="T25" fmla="*/ 106 h 165"/>
              <a:gd name="T26" fmla="*/ 27 w 183"/>
              <a:gd name="T27" fmla="*/ 23 h 165"/>
              <a:gd name="T28" fmla="*/ 147 w 183"/>
              <a:gd name="T29" fmla="*/ 33 h 165"/>
              <a:gd name="T30" fmla="*/ 91 w 183"/>
              <a:gd name="T31" fmla="*/ 14 h 165"/>
              <a:gd name="T32" fmla="*/ 14 w 183"/>
              <a:gd name="T33" fmla="*/ 80 h 165"/>
              <a:gd name="T34" fmla="*/ 30 w 183"/>
              <a:gd name="T35" fmla="*/ 120 h 165"/>
              <a:gd name="T36" fmla="*/ 27 w 183"/>
              <a:gd name="T37" fmla="*/ 149 h 165"/>
              <a:gd name="T38" fmla="*/ 55 w 183"/>
              <a:gd name="T39" fmla="*/ 137 h 165"/>
              <a:gd name="T40" fmla="*/ 91 w 183"/>
              <a:gd name="T41" fmla="*/ 145 h 165"/>
              <a:gd name="T42" fmla="*/ 169 w 183"/>
              <a:gd name="T43" fmla="*/ 80 h 165"/>
              <a:gd name="T44" fmla="*/ 61 w 183"/>
              <a:gd name="T45" fmla="*/ 76 h 165"/>
              <a:gd name="T46" fmla="*/ 57 w 183"/>
              <a:gd name="T47" fmla="*/ 75 h 165"/>
              <a:gd name="T48" fmla="*/ 53 w 183"/>
              <a:gd name="T49" fmla="*/ 80 h 165"/>
              <a:gd name="T50" fmla="*/ 57 w 183"/>
              <a:gd name="T51" fmla="*/ 85 h 165"/>
              <a:gd name="T52" fmla="*/ 62 w 183"/>
              <a:gd name="T53" fmla="*/ 80 h 165"/>
              <a:gd name="T54" fmla="*/ 91 w 183"/>
              <a:gd name="T55" fmla="*/ 66 h 165"/>
              <a:gd name="T56" fmla="*/ 101 w 183"/>
              <a:gd name="T57" fmla="*/ 70 h 165"/>
              <a:gd name="T58" fmla="*/ 101 w 183"/>
              <a:gd name="T59" fmla="*/ 89 h 165"/>
              <a:gd name="T60" fmla="*/ 82 w 183"/>
              <a:gd name="T61" fmla="*/ 89 h 165"/>
              <a:gd name="T62" fmla="*/ 82 w 183"/>
              <a:gd name="T63" fmla="*/ 70 h 165"/>
              <a:gd name="T64" fmla="*/ 95 w 183"/>
              <a:gd name="T65" fmla="*/ 76 h 165"/>
              <a:gd name="T66" fmla="*/ 91 w 183"/>
              <a:gd name="T67" fmla="*/ 75 h 165"/>
              <a:gd name="T68" fmla="*/ 86 w 183"/>
              <a:gd name="T69" fmla="*/ 80 h 165"/>
              <a:gd name="T70" fmla="*/ 91 w 183"/>
              <a:gd name="T71" fmla="*/ 85 h 165"/>
              <a:gd name="T72" fmla="*/ 96 w 183"/>
              <a:gd name="T73" fmla="*/ 80 h 165"/>
              <a:gd name="T74" fmla="*/ 125 w 183"/>
              <a:gd name="T75" fmla="*/ 66 h 165"/>
              <a:gd name="T76" fmla="*/ 135 w 183"/>
              <a:gd name="T77" fmla="*/ 70 h 165"/>
              <a:gd name="T78" fmla="*/ 135 w 183"/>
              <a:gd name="T79" fmla="*/ 89 h 165"/>
              <a:gd name="T80" fmla="*/ 116 w 183"/>
              <a:gd name="T81" fmla="*/ 89 h 165"/>
              <a:gd name="T82" fmla="*/ 116 w 183"/>
              <a:gd name="T83" fmla="*/ 70 h 165"/>
              <a:gd name="T84" fmla="*/ 129 w 183"/>
              <a:gd name="T85" fmla="*/ 76 h 165"/>
              <a:gd name="T86" fmla="*/ 125 w 183"/>
              <a:gd name="T87" fmla="*/ 75 h 165"/>
              <a:gd name="T88" fmla="*/ 120 w 183"/>
              <a:gd name="T89" fmla="*/ 80 h 165"/>
              <a:gd name="T90" fmla="*/ 125 w 183"/>
              <a:gd name="T91" fmla="*/ 85 h 165"/>
              <a:gd name="T92" fmla="*/ 130 w 183"/>
              <a:gd name="T93" fmla="*/ 80 h 1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83" h="165">
                <a:moveTo>
                  <a:pt x="57" y="66"/>
                </a:moveTo>
                <a:cubicBezTo>
                  <a:pt x="61" y="66"/>
                  <a:pt x="64" y="68"/>
                  <a:pt x="67" y="70"/>
                </a:cubicBezTo>
                <a:cubicBezTo>
                  <a:pt x="69" y="73"/>
                  <a:pt x="71" y="76"/>
                  <a:pt x="71" y="80"/>
                </a:cubicBezTo>
                <a:cubicBezTo>
                  <a:pt x="71" y="83"/>
                  <a:pt x="69" y="87"/>
                  <a:pt x="67" y="89"/>
                </a:cubicBezTo>
                <a:cubicBezTo>
                  <a:pt x="64" y="91"/>
                  <a:pt x="61" y="93"/>
                  <a:pt x="57" y="93"/>
                </a:cubicBezTo>
                <a:cubicBezTo>
                  <a:pt x="54" y="93"/>
                  <a:pt x="50" y="91"/>
                  <a:pt x="48" y="89"/>
                </a:cubicBezTo>
                <a:cubicBezTo>
                  <a:pt x="46" y="87"/>
                  <a:pt x="44" y="83"/>
                  <a:pt x="44" y="80"/>
                </a:cubicBezTo>
                <a:cubicBezTo>
                  <a:pt x="44" y="76"/>
                  <a:pt x="46" y="73"/>
                  <a:pt x="48" y="70"/>
                </a:cubicBezTo>
                <a:cubicBezTo>
                  <a:pt x="50" y="68"/>
                  <a:pt x="54" y="66"/>
                  <a:pt x="57" y="66"/>
                </a:cubicBezTo>
                <a:close/>
                <a:moveTo>
                  <a:pt x="91" y="0"/>
                </a:moveTo>
                <a:cubicBezTo>
                  <a:pt x="91" y="0"/>
                  <a:pt x="91" y="0"/>
                  <a:pt x="91" y="0"/>
                </a:cubicBezTo>
                <a:cubicBezTo>
                  <a:pt x="116" y="0"/>
                  <a:pt x="139" y="9"/>
                  <a:pt x="156" y="23"/>
                </a:cubicBezTo>
                <a:cubicBezTo>
                  <a:pt x="173" y="37"/>
                  <a:pt x="183" y="57"/>
                  <a:pt x="183" y="80"/>
                </a:cubicBezTo>
                <a:cubicBezTo>
                  <a:pt x="183" y="102"/>
                  <a:pt x="173" y="122"/>
                  <a:pt x="156" y="136"/>
                </a:cubicBezTo>
                <a:cubicBezTo>
                  <a:pt x="139" y="151"/>
                  <a:pt x="116" y="159"/>
                  <a:pt x="91" y="159"/>
                </a:cubicBezTo>
                <a:cubicBezTo>
                  <a:pt x="84" y="159"/>
                  <a:pt x="76" y="159"/>
                  <a:pt x="69" y="157"/>
                </a:cubicBezTo>
                <a:cubicBezTo>
                  <a:pt x="63" y="156"/>
                  <a:pt x="58" y="154"/>
                  <a:pt x="52" y="152"/>
                </a:cubicBezTo>
                <a:cubicBezTo>
                  <a:pt x="30" y="164"/>
                  <a:pt x="30" y="164"/>
                  <a:pt x="30" y="164"/>
                </a:cubicBezTo>
                <a:cubicBezTo>
                  <a:pt x="28" y="165"/>
                  <a:pt x="25" y="165"/>
                  <a:pt x="23" y="165"/>
                </a:cubicBezTo>
                <a:cubicBezTo>
                  <a:pt x="23" y="165"/>
                  <a:pt x="23" y="165"/>
                  <a:pt x="23" y="165"/>
                </a:cubicBezTo>
                <a:cubicBezTo>
                  <a:pt x="21" y="165"/>
                  <a:pt x="19" y="164"/>
                  <a:pt x="17" y="163"/>
                </a:cubicBezTo>
                <a:cubicBezTo>
                  <a:pt x="15" y="161"/>
                  <a:pt x="13" y="159"/>
                  <a:pt x="13" y="157"/>
                </a:cubicBezTo>
                <a:cubicBezTo>
                  <a:pt x="13" y="157"/>
                  <a:pt x="13" y="157"/>
                  <a:pt x="13" y="157"/>
                </a:cubicBezTo>
                <a:cubicBezTo>
                  <a:pt x="12" y="155"/>
                  <a:pt x="12" y="152"/>
                  <a:pt x="12" y="150"/>
                </a:cubicBezTo>
                <a:cubicBezTo>
                  <a:pt x="17" y="127"/>
                  <a:pt x="17" y="127"/>
                  <a:pt x="17" y="127"/>
                </a:cubicBezTo>
                <a:cubicBezTo>
                  <a:pt x="12" y="121"/>
                  <a:pt x="8" y="114"/>
                  <a:pt x="5" y="106"/>
                </a:cubicBezTo>
                <a:cubicBezTo>
                  <a:pt x="2" y="98"/>
                  <a:pt x="0" y="89"/>
                  <a:pt x="0" y="80"/>
                </a:cubicBezTo>
                <a:cubicBezTo>
                  <a:pt x="0" y="57"/>
                  <a:pt x="10" y="37"/>
                  <a:pt x="27" y="23"/>
                </a:cubicBezTo>
                <a:cubicBezTo>
                  <a:pt x="43" y="9"/>
                  <a:pt x="66" y="0"/>
                  <a:pt x="91" y="0"/>
                </a:cubicBezTo>
                <a:close/>
                <a:moveTo>
                  <a:pt x="147" y="33"/>
                </a:moveTo>
                <a:cubicBezTo>
                  <a:pt x="147" y="33"/>
                  <a:pt x="147" y="33"/>
                  <a:pt x="147" y="33"/>
                </a:cubicBezTo>
                <a:cubicBezTo>
                  <a:pt x="133" y="21"/>
                  <a:pt x="113" y="14"/>
                  <a:pt x="91" y="14"/>
                </a:cubicBezTo>
                <a:cubicBezTo>
                  <a:pt x="70" y="14"/>
                  <a:pt x="50" y="21"/>
                  <a:pt x="36" y="33"/>
                </a:cubicBezTo>
                <a:cubicBezTo>
                  <a:pt x="22" y="45"/>
                  <a:pt x="14" y="62"/>
                  <a:pt x="14" y="80"/>
                </a:cubicBezTo>
                <a:cubicBezTo>
                  <a:pt x="14" y="87"/>
                  <a:pt x="15" y="94"/>
                  <a:pt x="18" y="101"/>
                </a:cubicBezTo>
                <a:cubicBezTo>
                  <a:pt x="21" y="108"/>
                  <a:pt x="25" y="114"/>
                  <a:pt x="30" y="120"/>
                </a:cubicBezTo>
                <a:cubicBezTo>
                  <a:pt x="32" y="121"/>
                  <a:pt x="33" y="124"/>
                  <a:pt x="32" y="126"/>
                </a:cubicBezTo>
                <a:cubicBezTo>
                  <a:pt x="27" y="149"/>
                  <a:pt x="27" y="149"/>
                  <a:pt x="27" y="149"/>
                </a:cubicBezTo>
                <a:cubicBezTo>
                  <a:pt x="48" y="138"/>
                  <a:pt x="48" y="138"/>
                  <a:pt x="48" y="138"/>
                </a:cubicBezTo>
                <a:cubicBezTo>
                  <a:pt x="50" y="137"/>
                  <a:pt x="53" y="137"/>
                  <a:pt x="55" y="137"/>
                </a:cubicBezTo>
                <a:cubicBezTo>
                  <a:pt x="60" y="140"/>
                  <a:pt x="66" y="142"/>
                  <a:pt x="72" y="143"/>
                </a:cubicBezTo>
                <a:cubicBezTo>
                  <a:pt x="78" y="145"/>
                  <a:pt x="85" y="145"/>
                  <a:pt x="91" y="145"/>
                </a:cubicBezTo>
                <a:cubicBezTo>
                  <a:pt x="113" y="145"/>
                  <a:pt x="133" y="138"/>
                  <a:pt x="147" y="126"/>
                </a:cubicBezTo>
                <a:cubicBezTo>
                  <a:pt x="160" y="114"/>
                  <a:pt x="169" y="98"/>
                  <a:pt x="169" y="80"/>
                </a:cubicBezTo>
                <a:cubicBezTo>
                  <a:pt x="169" y="62"/>
                  <a:pt x="160" y="45"/>
                  <a:pt x="147" y="33"/>
                </a:cubicBezTo>
                <a:close/>
                <a:moveTo>
                  <a:pt x="61" y="76"/>
                </a:moveTo>
                <a:cubicBezTo>
                  <a:pt x="61" y="76"/>
                  <a:pt x="61" y="76"/>
                  <a:pt x="61" y="76"/>
                </a:cubicBezTo>
                <a:cubicBezTo>
                  <a:pt x="60" y="75"/>
                  <a:pt x="59" y="75"/>
                  <a:pt x="57" y="75"/>
                </a:cubicBezTo>
                <a:cubicBezTo>
                  <a:pt x="56" y="75"/>
                  <a:pt x="55" y="75"/>
                  <a:pt x="54" y="76"/>
                </a:cubicBezTo>
                <a:cubicBezTo>
                  <a:pt x="53" y="77"/>
                  <a:pt x="53" y="78"/>
                  <a:pt x="53" y="80"/>
                </a:cubicBezTo>
                <a:cubicBezTo>
                  <a:pt x="53" y="81"/>
                  <a:pt x="53" y="82"/>
                  <a:pt x="54" y="83"/>
                </a:cubicBezTo>
                <a:cubicBezTo>
                  <a:pt x="55" y="84"/>
                  <a:pt x="56" y="85"/>
                  <a:pt x="57" y="85"/>
                </a:cubicBezTo>
                <a:cubicBezTo>
                  <a:pt x="59" y="85"/>
                  <a:pt x="60" y="84"/>
                  <a:pt x="61" y="83"/>
                </a:cubicBezTo>
                <a:cubicBezTo>
                  <a:pt x="62" y="82"/>
                  <a:pt x="62" y="81"/>
                  <a:pt x="62" y="80"/>
                </a:cubicBezTo>
                <a:cubicBezTo>
                  <a:pt x="62" y="78"/>
                  <a:pt x="62" y="77"/>
                  <a:pt x="61" y="76"/>
                </a:cubicBezTo>
                <a:close/>
                <a:moveTo>
                  <a:pt x="91" y="66"/>
                </a:moveTo>
                <a:cubicBezTo>
                  <a:pt x="91" y="66"/>
                  <a:pt x="91" y="66"/>
                  <a:pt x="91" y="66"/>
                </a:cubicBezTo>
                <a:cubicBezTo>
                  <a:pt x="95" y="66"/>
                  <a:pt x="98" y="68"/>
                  <a:pt x="101" y="70"/>
                </a:cubicBezTo>
                <a:cubicBezTo>
                  <a:pt x="103" y="73"/>
                  <a:pt x="105" y="76"/>
                  <a:pt x="105" y="80"/>
                </a:cubicBezTo>
                <a:cubicBezTo>
                  <a:pt x="105" y="83"/>
                  <a:pt x="103" y="87"/>
                  <a:pt x="101" y="89"/>
                </a:cubicBezTo>
                <a:cubicBezTo>
                  <a:pt x="98" y="91"/>
                  <a:pt x="95" y="93"/>
                  <a:pt x="91" y="93"/>
                </a:cubicBezTo>
                <a:cubicBezTo>
                  <a:pt x="88" y="93"/>
                  <a:pt x="84" y="91"/>
                  <a:pt x="82" y="89"/>
                </a:cubicBezTo>
                <a:cubicBezTo>
                  <a:pt x="79" y="87"/>
                  <a:pt x="78" y="83"/>
                  <a:pt x="78" y="80"/>
                </a:cubicBezTo>
                <a:cubicBezTo>
                  <a:pt x="78" y="76"/>
                  <a:pt x="79" y="73"/>
                  <a:pt x="82" y="70"/>
                </a:cubicBezTo>
                <a:cubicBezTo>
                  <a:pt x="84" y="68"/>
                  <a:pt x="88" y="66"/>
                  <a:pt x="91" y="66"/>
                </a:cubicBezTo>
                <a:close/>
                <a:moveTo>
                  <a:pt x="95" y="76"/>
                </a:moveTo>
                <a:cubicBezTo>
                  <a:pt x="95" y="76"/>
                  <a:pt x="95" y="76"/>
                  <a:pt x="95" y="76"/>
                </a:cubicBezTo>
                <a:cubicBezTo>
                  <a:pt x="94" y="75"/>
                  <a:pt x="93" y="75"/>
                  <a:pt x="91" y="75"/>
                </a:cubicBezTo>
                <a:cubicBezTo>
                  <a:pt x="90" y="75"/>
                  <a:pt x="89" y="75"/>
                  <a:pt x="88" y="76"/>
                </a:cubicBezTo>
                <a:cubicBezTo>
                  <a:pt x="87" y="77"/>
                  <a:pt x="86" y="78"/>
                  <a:pt x="86" y="80"/>
                </a:cubicBezTo>
                <a:cubicBezTo>
                  <a:pt x="86" y="81"/>
                  <a:pt x="87" y="82"/>
                  <a:pt x="88" y="83"/>
                </a:cubicBezTo>
                <a:cubicBezTo>
                  <a:pt x="89" y="84"/>
                  <a:pt x="90" y="85"/>
                  <a:pt x="91" y="85"/>
                </a:cubicBezTo>
                <a:cubicBezTo>
                  <a:pt x="93" y="85"/>
                  <a:pt x="94" y="84"/>
                  <a:pt x="95" y="83"/>
                </a:cubicBezTo>
                <a:cubicBezTo>
                  <a:pt x="96" y="82"/>
                  <a:pt x="96" y="81"/>
                  <a:pt x="96" y="80"/>
                </a:cubicBezTo>
                <a:cubicBezTo>
                  <a:pt x="96" y="78"/>
                  <a:pt x="96" y="77"/>
                  <a:pt x="95" y="76"/>
                </a:cubicBezTo>
                <a:close/>
                <a:moveTo>
                  <a:pt x="125" y="66"/>
                </a:moveTo>
                <a:cubicBezTo>
                  <a:pt x="125" y="66"/>
                  <a:pt x="125" y="66"/>
                  <a:pt x="125" y="66"/>
                </a:cubicBezTo>
                <a:cubicBezTo>
                  <a:pt x="129" y="66"/>
                  <a:pt x="132" y="68"/>
                  <a:pt x="135" y="70"/>
                </a:cubicBezTo>
                <a:cubicBezTo>
                  <a:pt x="137" y="73"/>
                  <a:pt x="139" y="76"/>
                  <a:pt x="139" y="80"/>
                </a:cubicBezTo>
                <a:cubicBezTo>
                  <a:pt x="139" y="83"/>
                  <a:pt x="137" y="87"/>
                  <a:pt x="135" y="89"/>
                </a:cubicBezTo>
                <a:cubicBezTo>
                  <a:pt x="132" y="91"/>
                  <a:pt x="129" y="93"/>
                  <a:pt x="125" y="93"/>
                </a:cubicBezTo>
                <a:cubicBezTo>
                  <a:pt x="122" y="93"/>
                  <a:pt x="118" y="91"/>
                  <a:pt x="116" y="89"/>
                </a:cubicBezTo>
                <a:cubicBezTo>
                  <a:pt x="113" y="87"/>
                  <a:pt x="112" y="83"/>
                  <a:pt x="112" y="80"/>
                </a:cubicBezTo>
                <a:cubicBezTo>
                  <a:pt x="112" y="76"/>
                  <a:pt x="113" y="73"/>
                  <a:pt x="116" y="70"/>
                </a:cubicBezTo>
                <a:cubicBezTo>
                  <a:pt x="118" y="68"/>
                  <a:pt x="122" y="66"/>
                  <a:pt x="125" y="66"/>
                </a:cubicBezTo>
                <a:close/>
                <a:moveTo>
                  <a:pt x="129" y="76"/>
                </a:moveTo>
                <a:cubicBezTo>
                  <a:pt x="129" y="76"/>
                  <a:pt x="129" y="76"/>
                  <a:pt x="129" y="76"/>
                </a:cubicBezTo>
                <a:cubicBezTo>
                  <a:pt x="128" y="75"/>
                  <a:pt x="127" y="75"/>
                  <a:pt x="125" y="75"/>
                </a:cubicBezTo>
                <a:cubicBezTo>
                  <a:pt x="124" y="75"/>
                  <a:pt x="123" y="75"/>
                  <a:pt x="122" y="76"/>
                </a:cubicBezTo>
                <a:cubicBezTo>
                  <a:pt x="121" y="77"/>
                  <a:pt x="120" y="78"/>
                  <a:pt x="120" y="80"/>
                </a:cubicBezTo>
                <a:cubicBezTo>
                  <a:pt x="120" y="81"/>
                  <a:pt x="121" y="82"/>
                  <a:pt x="122" y="83"/>
                </a:cubicBezTo>
                <a:cubicBezTo>
                  <a:pt x="123" y="84"/>
                  <a:pt x="124" y="85"/>
                  <a:pt x="125" y="85"/>
                </a:cubicBezTo>
                <a:cubicBezTo>
                  <a:pt x="127" y="85"/>
                  <a:pt x="128" y="84"/>
                  <a:pt x="129" y="83"/>
                </a:cubicBezTo>
                <a:cubicBezTo>
                  <a:pt x="130" y="82"/>
                  <a:pt x="130" y="81"/>
                  <a:pt x="130" y="80"/>
                </a:cubicBezTo>
                <a:cubicBezTo>
                  <a:pt x="130" y="78"/>
                  <a:pt x="130" y="77"/>
                  <a:pt x="129" y="76"/>
                </a:cubicBezTo>
                <a:close/>
              </a:path>
            </a:pathLst>
          </a:custGeom>
          <a:solidFill>
            <a:srgbClr val="6553E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5304972" y="2293257"/>
            <a:ext cx="1582057" cy="1582057"/>
          </a:xfrm>
          <a:prstGeom prst="ellipse">
            <a:avLst/>
          </a:prstGeom>
          <a:noFill/>
          <a:ln>
            <a:solidFill>
              <a:srgbClr val="6553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0" name="Freeform 222"/>
          <p:cNvSpPr>
            <a:spLocks noEditPoints="1"/>
          </p:cNvSpPr>
          <p:nvPr/>
        </p:nvSpPr>
        <p:spPr bwMode="auto">
          <a:xfrm>
            <a:off x="5849030" y="2826003"/>
            <a:ext cx="493941" cy="516564"/>
          </a:xfrm>
          <a:custGeom>
            <a:avLst/>
            <a:gdLst>
              <a:gd name="T0" fmla="*/ 88 w 177"/>
              <a:gd name="T1" fmla="*/ 0 h 184"/>
              <a:gd name="T2" fmla="*/ 145 w 177"/>
              <a:gd name="T3" fmla="*/ 23 h 184"/>
              <a:gd name="T4" fmla="*/ 155 w 177"/>
              <a:gd name="T5" fmla="*/ 126 h 184"/>
              <a:gd name="T6" fmla="*/ 119 w 177"/>
              <a:gd name="T7" fmla="*/ 155 h 184"/>
              <a:gd name="T8" fmla="*/ 93 w 177"/>
              <a:gd name="T9" fmla="*/ 181 h 184"/>
              <a:gd name="T10" fmla="*/ 83 w 177"/>
              <a:gd name="T11" fmla="*/ 181 h 184"/>
              <a:gd name="T12" fmla="*/ 83 w 177"/>
              <a:gd name="T13" fmla="*/ 181 h 184"/>
              <a:gd name="T14" fmla="*/ 83 w 177"/>
              <a:gd name="T15" fmla="*/ 181 h 184"/>
              <a:gd name="T16" fmla="*/ 58 w 177"/>
              <a:gd name="T17" fmla="*/ 155 h 184"/>
              <a:gd name="T18" fmla="*/ 22 w 177"/>
              <a:gd name="T19" fmla="*/ 126 h 184"/>
              <a:gd name="T20" fmla="*/ 31 w 177"/>
              <a:gd name="T21" fmla="*/ 23 h 184"/>
              <a:gd name="T22" fmla="*/ 88 w 177"/>
              <a:gd name="T23" fmla="*/ 0 h 184"/>
              <a:gd name="T24" fmla="*/ 88 w 177"/>
              <a:gd name="T25" fmla="*/ 40 h 184"/>
              <a:gd name="T26" fmla="*/ 88 w 177"/>
              <a:gd name="T27" fmla="*/ 40 h 184"/>
              <a:gd name="T28" fmla="*/ 117 w 177"/>
              <a:gd name="T29" fmla="*/ 52 h 184"/>
              <a:gd name="T30" fmla="*/ 129 w 177"/>
              <a:gd name="T31" fmla="*/ 80 h 184"/>
              <a:gd name="T32" fmla="*/ 117 w 177"/>
              <a:gd name="T33" fmla="*/ 109 h 184"/>
              <a:gd name="T34" fmla="*/ 88 w 177"/>
              <a:gd name="T35" fmla="*/ 121 h 184"/>
              <a:gd name="T36" fmla="*/ 60 w 177"/>
              <a:gd name="T37" fmla="*/ 109 h 184"/>
              <a:gd name="T38" fmla="*/ 48 w 177"/>
              <a:gd name="T39" fmla="*/ 80 h 184"/>
              <a:gd name="T40" fmla="*/ 60 w 177"/>
              <a:gd name="T41" fmla="*/ 52 h 184"/>
              <a:gd name="T42" fmla="*/ 88 w 177"/>
              <a:gd name="T43" fmla="*/ 40 h 184"/>
              <a:gd name="T44" fmla="*/ 111 w 177"/>
              <a:gd name="T45" fmla="*/ 58 h 184"/>
              <a:gd name="T46" fmla="*/ 111 w 177"/>
              <a:gd name="T47" fmla="*/ 58 h 184"/>
              <a:gd name="T48" fmla="*/ 88 w 177"/>
              <a:gd name="T49" fmla="*/ 48 h 184"/>
              <a:gd name="T50" fmla="*/ 66 w 177"/>
              <a:gd name="T51" fmla="*/ 58 h 184"/>
              <a:gd name="T52" fmla="*/ 56 w 177"/>
              <a:gd name="T53" fmla="*/ 80 h 184"/>
              <a:gd name="T54" fmla="*/ 66 w 177"/>
              <a:gd name="T55" fmla="*/ 103 h 184"/>
              <a:gd name="T56" fmla="*/ 88 w 177"/>
              <a:gd name="T57" fmla="*/ 112 h 184"/>
              <a:gd name="T58" fmla="*/ 111 w 177"/>
              <a:gd name="T59" fmla="*/ 103 h 184"/>
              <a:gd name="T60" fmla="*/ 120 w 177"/>
              <a:gd name="T61" fmla="*/ 80 h 184"/>
              <a:gd name="T62" fmla="*/ 111 w 177"/>
              <a:gd name="T63" fmla="*/ 58 h 184"/>
              <a:gd name="T64" fmla="*/ 135 w 177"/>
              <a:gd name="T65" fmla="*/ 33 h 184"/>
              <a:gd name="T66" fmla="*/ 135 w 177"/>
              <a:gd name="T67" fmla="*/ 33 h 184"/>
              <a:gd name="T68" fmla="*/ 88 w 177"/>
              <a:gd name="T69" fmla="*/ 14 h 184"/>
              <a:gd name="T70" fmla="*/ 41 w 177"/>
              <a:gd name="T71" fmla="*/ 33 h 184"/>
              <a:gd name="T72" fmla="*/ 33 w 177"/>
              <a:gd name="T73" fmla="*/ 118 h 184"/>
              <a:gd name="T74" fmla="*/ 64 w 177"/>
              <a:gd name="T75" fmla="*/ 142 h 184"/>
              <a:gd name="T76" fmla="*/ 67 w 177"/>
              <a:gd name="T77" fmla="*/ 144 h 184"/>
              <a:gd name="T78" fmla="*/ 88 w 177"/>
              <a:gd name="T79" fmla="*/ 166 h 184"/>
              <a:gd name="T80" fmla="*/ 110 w 177"/>
              <a:gd name="T81" fmla="*/ 144 h 184"/>
              <a:gd name="T82" fmla="*/ 113 w 177"/>
              <a:gd name="T83" fmla="*/ 142 h 184"/>
              <a:gd name="T84" fmla="*/ 143 w 177"/>
              <a:gd name="T85" fmla="*/ 118 h 184"/>
              <a:gd name="T86" fmla="*/ 135 w 177"/>
              <a:gd name="T87" fmla="*/ 33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77" h="184">
                <a:moveTo>
                  <a:pt x="88" y="0"/>
                </a:moveTo>
                <a:cubicBezTo>
                  <a:pt x="111" y="0"/>
                  <a:pt x="131" y="9"/>
                  <a:pt x="145" y="23"/>
                </a:cubicBezTo>
                <a:cubicBezTo>
                  <a:pt x="173" y="51"/>
                  <a:pt x="177" y="94"/>
                  <a:pt x="155" y="126"/>
                </a:cubicBezTo>
                <a:cubicBezTo>
                  <a:pt x="146" y="139"/>
                  <a:pt x="134" y="149"/>
                  <a:pt x="119" y="155"/>
                </a:cubicBezTo>
                <a:cubicBezTo>
                  <a:pt x="93" y="181"/>
                  <a:pt x="93" y="181"/>
                  <a:pt x="93" y="181"/>
                </a:cubicBezTo>
                <a:cubicBezTo>
                  <a:pt x="91" y="184"/>
                  <a:pt x="86" y="184"/>
                  <a:pt x="83" y="181"/>
                </a:cubicBezTo>
                <a:cubicBezTo>
                  <a:pt x="83" y="181"/>
                  <a:pt x="83" y="181"/>
                  <a:pt x="83" y="181"/>
                </a:cubicBezTo>
                <a:cubicBezTo>
                  <a:pt x="83" y="181"/>
                  <a:pt x="83" y="181"/>
                  <a:pt x="83" y="181"/>
                </a:cubicBezTo>
                <a:cubicBezTo>
                  <a:pt x="58" y="155"/>
                  <a:pt x="58" y="155"/>
                  <a:pt x="58" y="155"/>
                </a:cubicBezTo>
                <a:cubicBezTo>
                  <a:pt x="43" y="149"/>
                  <a:pt x="31" y="139"/>
                  <a:pt x="22" y="126"/>
                </a:cubicBezTo>
                <a:cubicBezTo>
                  <a:pt x="0" y="94"/>
                  <a:pt x="4" y="51"/>
                  <a:pt x="31" y="23"/>
                </a:cubicBezTo>
                <a:cubicBezTo>
                  <a:pt x="46" y="9"/>
                  <a:pt x="66" y="0"/>
                  <a:pt x="88" y="0"/>
                </a:cubicBezTo>
                <a:close/>
                <a:moveTo>
                  <a:pt x="88" y="40"/>
                </a:moveTo>
                <a:cubicBezTo>
                  <a:pt x="88" y="40"/>
                  <a:pt x="88" y="40"/>
                  <a:pt x="88" y="40"/>
                </a:cubicBezTo>
                <a:cubicBezTo>
                  <a:pt x="100" y="40"/>
                  <a:pt x="110" y="44"/>
                  <a:pt x="117" y="52"/>
                </a:cubicBezTo>
                <a:cubicBezTo>
                  <a:pt x="124" y="59"/>
                  <a:pt x="129" y="69"/>
                  <a:pt x="129" y="80"/>
                </a:cubicBezTo>
                <a:cubicBezTo>
                  <a:pt x="129" y="91"/>
                  <a:pt x="124" y="101"/>
                  <a:pt x="117" y="109"/>
                </a:cubicBezTo>
                <a:cubicBezTo>
                  <a:pt x="110" y="116"/>
                  <a:pt x="100" y="121"/>
                  <a:pt x="88" y="121"/>
                </a:cubicBezTo>
                <a:cubicBezTo>
                  <a:pt x="77" y="121"/>
                  <a:pt x="67" y="116"/>
                  <a:pt x="60" y="109"/>
                </a:cubicBezTo>
                <a:cubicBezTo>
                  <a:pt x="52" y="101"/>
                  <a:pt x="48" y="91"/>
                  <a:pt x="48" y="80"/>
                </a:cubicBezTo>
                <a:cubicBezTo>
                  <a:pt x="48" y="69"/>
                  <a:pt x="52" y="59"/>
                  <a:pt x="60" y="52"/>
                </a:cubicBezTo>
                <a:cubicBezTo>
                  <a:pt x="67" y="44"/>
                  <a:pt x="77" y="40"/>
                  <a:pt x="88" y="40"/>
                </a:cubicBezTo>
                <a:close/>
                <a:moveTo>
                  <a:pt x="111" y="58"/>
                </a:moveTo>
                <a:cubicBezTo>
                  <a:pt x="111" y="58"/>
                  <a:pt x="111" y="58"/>
                  <a:pt x="111" y="58"/>
                </a:cubicBezTo>
                <a:cubicBezTo>
                  <a:pt x="105" y="52"/>
                  <a:pt x="97" y="48"/>
                  <a:pt x="88" y="48"/>
                </a:cubicBezTo>
                <a:cubicBezTo>
                  <a:pt x="80" y="48"/>
                  <a:pt x="71" y="52"/>
                  <a:pt x="66" y="58"/>
                </a:cubicBezTo>
                <a:cubicBezTo>
                  <a:pt x="60" y="63"/>
                  <a:pt x="56" y="71"/>
                  <a:pt x="56" y="80"/>
                </a:cubicBezTo>
                <a:cubicBezTo>
                  <a:pt x="56" y="89"/>
                  <a:pt x="60" y="97"/>
                  <a:pt x="66" y="103"/>
                </a:cubicBezTo>
                <a:cubicBezTo>
                  <a:pt x="71" y="109"/>
                  <a:pt x="80" y="112"/>
                  <a:pt x="88" y="112"/>
                </a:cubicBezTo>
                <a:cubicBezTo>
                  <a:pt x="97" y="112"/>
                  <a:pt x="105" y="109"/>
                  <a:pt x="111" y="103"/>
                </a:cubicBezTo>
                <a:cubicBezTo>
                  <a:pt x="117" y="97"/>
                  <a:pt x="120" y="89"/>
                  <a:pt x="120" y="80"/>
                </a:cubicBezTo>
                <a:cubicBezTo>
                  <a:pt x="120" y="71"/>
                  <a:pt x="117" y="63"/>
                  <a:pt x="111" y="58"/>
                </a:cubicBezTo>
                <a:close/>
                <a:moveTo>
                  <a:pt x="135" y="33"/>
                </a:moveTo>
                <a:cubicBezTo>
                  <a:pt x="135" y="33"/>
                  <a:pt x="135" y="33"/>
                  <a:pt x="135" y="33"/>
                </a:cubicBezTo>
                <a:cubicBezTo>
                  <a:pt x="123" y="21"/>
                  <a:pt x="107" y="14"/>
                  <a:pt x="88" y="14"/>
                </a:cubicBezTo>
                <a:cubicBezTo>
                  <a:pt x="70" y="14"/>
                  <a:pt x="53" y="21"/>
                  <a:pt x="41" y="33"/>
                </a:cubicBezTo>
                <a:cubicBezTo>
                  <a:pt x="19" y="56"/>
                  <a:pt x="16" y="92"/>
                  <a:pt x="33" y="118"/>
                </a:cubicBezTo>
                <a:cubicBezTo>
                  <a:pt x="41" y="129"/>
                  <a:pt x="51" y="137"/>
                  <a:pt x="64" y="142"/>
                </a:cubicBezTo>
                <a:cubicBezTo>
                  <a:pt x="65" y="143"/>
                  <a:pt x="66" y="143"/>
                  <a:pt x="67" y="144"/>
                </a:cubicBezTo>
                <a:cubicBezTo>
                  <a:pt x="88" y="166"/>
                  <a:pt x="88" y="166"/>
                  <a:pt x="88" y="166"/>
                </a:cubicBezTo>
                <a:cubicBezTo>
                  <a:pt x="110" y="144"/>
                  <a:pt x="110" y="144"/>
                  <a:pt x="110" y="144"/>
                </a:cubicBezTo>
                <a:cubicBezTo>
                  <a:pt x="111" y="143"/>
                  <a:pt x="112" y="143"/>
                  <a:pt x="113" y="142"/>
                </a:cubicBezTo>
                <a:cubicBezTo>
                  <a:pt x="125" y="138"/>
                  <a:pt x="136" y="129"/>
                  <a:pt x="143" y="118"/>
                </a:cubicBezTo>
                <a:cubicBezTo>
                  <a:pt x="161" y="92"/>
                  <a:pt x="158" y="56"/>
                  <a:pt x="135" y="33"/>
                </a:cubicBezTo>
                <a:close/>
              </a:path>
            </a:pathLst>
          </a:custGeom>
          <a:solidFill>
            <a:srgbClr val="6553E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2668818" y="4548100"/>
            <a:ext cx="522515" cy="0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1696361" y="4721920"/>
            <a:ext cx="2427508" cy="1160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</a:t>
            </a:r>
            <a:endParaRPr lang="zh-CN" altLang="en-US" sz="12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30" name="直接连接符 29"/>
          <p:cNvCxnSpPr/>
          <p:nvPr/>
        </p:nvCxnSpPr>
        <p:spPr>
          <a:xfrm>
            <a:off x="5854703" y="4548100"/>
            <a:ext cx="522515" cy="0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4882246" y="4721920"/>
            <a:ext cx="2427508" cy="1160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</a:t>
            </a:r>
            <a:endParaRPr lang="zh-CN" altLang="en-US" sz="12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9084131" y="4548100"/>
            <a:ext cx="522515" cy="0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33"/>
          <p:cNvSpPr/>
          <p:nvPr/>
        </p:nvSpPr>
        <p:spPr>
          <a:xfrm>
            <a:off x="8111674" y="4721920"/>
            <a:ext cx="2427508" cy="1160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</a:t>
            </a:r>
            <a:endParaRPr lang="zh-CN" altLang="en-US" sz="12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612436" y="4036754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798321" y="4036754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8027749" y="4036754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0014858" y="5936343"/>
            <a:ext cx="9434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123305" y="1880235"/>
            <a:ext cx="3394710" cy="3394710"/>
          </a:xfrm>
          <a:prstGeom prst="ellipse">
            <a:avLst/>
          </a:prstGeom>
          <a:solidFill>
            <a:srgbClr val="693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10486572" y="6270172"/>
            <a:ext cx="47171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869315" y="2259965"/>
            <a:ext cx="426910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THANK YOU</a:t>
            </a:r>
            <a:endParaRPr lang="zh-CN" altLang="en-US" sz="5400" b="1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928327" y="4643303"/>
            <a:ext cx="558799" cy="558799"/>
          </a:xfrm>
          <a:prstGeom prst="ellipse">
            <a:avLst/>
          </a:prstGeom>
          <a:solidFill>
            <a:srgbClr val="693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1016931" y="3182053"/>
            <a:ext cx="156119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kubernetes-icon-whit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55130" y="2512060"/>
            <a:ext cx="2131060" cy="2131060"/>
          </a:xfrm>
          <a:prstGeom prst="rect">
            <a:avLst/>
          </a:prstGeom>
        </p:spPr>
      </p:pic>
      <p:sp>
        <p:nvSpPr>
          <p:cNvPr id="14" name="椭圆 13"/>
          <p:cNvSpPr/>
          <p:nvPr/>
        </p:nvSpPr>
        <p:spPr>
          <a:xfrm>
            <a:off x="4266102" y="4113810"/>
            <a:ext cx="364596" cy="364596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928262" y="3674007"/>
            <a:ext cx="439261" cy="439261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73660" y="0"/>
            <a:ext cx="12192000" cy="6858000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869543" y="0"/>
            <a:ext cx="2452914" cy="3207657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737968" y="2473370"/>
            <a:ext cx="27160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CONTENTS</a:t>
            </a:r>
            <a:endParaRPr lang="zh-CN" altLang="en-US" sz="3200" b="1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5754914" y="2293254"/>
            <a:ext cx="6821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椭圆 7"/>
          <p:cNvSpPr/>
          <p:nvPr/>
        </p:nvSpPr>
        <p:spPr>
          <a:xfrm>
            <a:off x="2107592" y="3729887"/>
            <a:ext cx="439261" cy="439261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387711" y="2980571"/>
            <a:ext cx="720026" cy="720026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3839470" y="5337499"/>
            <a:ext cx="439261" cy="439261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4586659" y="5563303"/>
            <a:ext cx="364596" cy="364596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1532427" y="3897275"/>
            <a:ext cx="364596" cy="364596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151630" y="3436620"/>
            <a:ext cx="388937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What is Kubernetes </a:t>
            </a:r>
            <a:endParaRPr lang="en-GB" altLang="en-US" sz="2400" b="1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745865" y="4148455"/>
            <a:ext cx="470154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Kubernetes Architecture</a:t>
            </a:r>
            <a:endParaRPr lang="en-US" altLang="zh-CN" sz="2400" b="1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112260" y="4860290"/>
            <a:ext cx="3966845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altLang="en-US" sz="24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W</a:t>
            </a:r>
            <a:r>
              <a:rPr lang="en-US" altLang="zh-CN" sz="24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hen you should use Kubernetes</a:t>
            </a:r>
            <a:r>
              <a:rPr lang="en-GB" altLang="en-US" sz="24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.</a:t>
            </a:r>
            <a:endParaRPr lang="en-GB" altLang="en-US" sz="2400" b="1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pic>
        <p:nvPicPr>
          <p:cNvPr id="9" name="Picture 8" descr="kubernetes-icon-whit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06035" y="493395"/>
            <a:ext cx="1979930" cy="1979930"/>
          </a:xfrm>
          <a:prstGeom prst="rect">
            <a:avLst/>
          </a:prstGeom>
        </p:spPr>
      </p:pic>
      <p:sp>
        <p:nvSpPr>
          <p:cNvPr id="21" name="椭圆 7"/>
          <p:cNvSpPr/>
          <p:nvPr/>
        </p:nvSpPr>
        <p:spPr>
          <a:xfrm>
            <a:off x="2107592" y="4420767"/>
            <a:ext cx="439261" cy="439261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3" name="椭圆 7"/>
          <p:cNvSpPr/>
          <p:nvPr/>
        </p:nvSpPr>
        <p:spPr>
          <a:xfrm>
            <a:off x="2868957" y="3729887"/>
            <a:ext cx="439261" cy="439261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4" name="椭圆 7"/>
          <p:cNvSpPr/>
          <p:nvPr/>
        </p:nvSpPr>
        <p:spPr>
          <a:xfrm>
            <a:off x="2547012" y="4973217"/>
            <a:ext cx="439261" cy="439261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6" name="椭圆 12"/>
          <p:cNvSpPr/>
          <p:nvPr/>
        </p:nvSpPr>
        <p:spPr>
          <a:xfrm>
            <a:off x="3308404" y="5412808"/>
            <a:ext cx="364596" cy="364596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31" name="椭圆 12"/>
          <p:cNvSpPr/>
          <p:nvPr/>
        </p:nvSpPr>
        <p:spPr>
          <a:xfrm>
            <a:off x="2336219" y="3246823"/>
            <a:ext cx="364596" cy="364596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5" name="椭圆 7"/>
          <p:cNvSpPr/>
          <p:nvPr/>
        </p:nvSpPr>
        <p:spPr>
          <a:xfrm>
            <a:off x="2774342" y="4326787"/>
            <a:ext cx="439261" cy="439261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" name="椭圆 12"/>
          <p:cNvSpPr/>
          <p:nvPr/>
        </p:nvSpPr>
        <p:spPr>
          <a:xfrm>
            <a:off x="3308404" y="4608898"/>
            <a:ext cx="364596" cy="364596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12" name="直接连接符 12"/>
          <p:cNvCxnSpPr/>
          <p:nvPr/>
        </p:nvCxnSpPr>
        <p:spPr>
          <a:xfrm>
            <a:off x="10014858" y="5936343"/>
            <a:ext cx="9434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2507226" y="-435078"/>
            <a:ext cx="7728155" cy="7728155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220929" y="-1100980"/>
            <a:ext cx="9059961" cy="9059961"/>
          </a:xfrm>
          <a:prstGeom prst="ellipse">
            <a:avLst/>
          </a:prstGeom>
          <a:noFill/>
          <a:ln w="38100">
            <a:solidFill>
              <a:srgbClr val="6553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474460" y="3262630"/>
            <a:ext cx="4958080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What is Kubernetes </a:t>
            </a:r>
            <a:endParaRPr lang="zh-CN" altLang="en-US" sz="3200" b="1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pic>
        <p:nvPicPr>
          <p:cNvPr id="10" name="Picture 9" descr="kubernetes-icon-whit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86865"/>
            <a:ext cx="3935730" cy="3935730"/>
          </a:xfrm>
          <a:prstGeom prst="rect">
            <a:avLst/>
          </a:prstGeom>
        </p:spPr>
      </p:pic>
      <p:cxnSp>
        <p:nvCxnSpPr>
          <p:cNvPr id="3" name="直接连接符 12"/>
          <p:cNvCxnSpPr/>
          <p:nvPr/>
        </p:nvCxnSpPr>
        <p:spPr>
          <a:xfrm>
            <a:off x="8481968" y="4005943"/>
            <a:ext cx="9434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2946400" y="1465943"/>
            <a:ext cx="0" cy="539205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2634343" y="1886859"/>
            <a:ext cx="624114" cy="624114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Arial" panose="020B0604020202020204" pitchFamily="34" charset="0"/>
                <a:cs typeface="+mn-ea"/>
                <a:sym typeface="+mn-lt"/>
              </a:rPr>
              <a:t>01</a:t>
            </a:r>
            <a:endParaRPr lang="zh-CN" altLang="en-US" sz="1400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634343" y="3089126"/>
            <a:ext cx="624114" cy="624114"/>
          </a:xfrm>
          <a:prstGeom prst="ellipse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Arial" panose="020B0604020202020204" pitchFamily="34" charset="0"/>
                <a:cs typeface="+mn-ea"/>
                <a:sym typeface="+mn-lt"/>
              </a:rPr>
              <a:t>02</a:t>
            </a:r>
            <a:endParaRPr lang="zh-CN" altLang="en-US" sz="1400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634343" y="4291393"/>
            <a:ext cx="624114" cy="624114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Arial" panose="020B0604020202020204" pitchFamily="34" charset="0"/>
                <a:cs typeface="+mn-ea"/>
                <a:sym typeface="+mn-lt"/>
              </a:rPr>
              <a:t>03</a:t>
            </a:r>
            <a:endParaRPr lang="zh-CN" altLang="en-US" sz="1400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2634343" y="5493660"/>
            <a:ext cx="624114" cy="624114"/>
          </a:xfrm>
          <a:prstGeom prst="ellipse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>
                <a:latin typeface="Arial" panose="020B0604020202020204" pitchFamily="34" charset="0"/>
                <a:cs typeface="+mn-ea"/>
                <a:sym typeface="+mn-lt"/>
              </a:rPr>
              <a:t>04</a:t>
            </a:r>
            <a:endParaRPr lang="zh-CN" altLang="en-US" sz="1400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28916" y="1977574"/>
            <a:ext cx="1393371" cy="442684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+mn-ea"/>
                <a:sym typeface="+mn-lt"/>
              </a:rPr>
              <a:t>2020</a:t>
            </a:r>
            <a:endParaRPr lang="zh-CN" altLang="en-US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28916" y="4382108"/>
            <a:ext cx="1393371" cy="442684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+mn-ea"/>
                <a:sym typeface="+mn-lt"/>
              </a:rPr>
              <a:t>2022</a:t>
            </a:r>
            <a:endParaRPr lang="zh-CN" altLang="en-US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8916" y="3179841"/>
            <a:ext cx="1393371" cy="442684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+mn-ea"/>
                <a:sym typeface="+mn-lt"/>
              </a:rPr>
              <a:t>2021</a:t>
            </a:r>
            <a:endParaRPr lang="zh-CN" altLang="en-US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28916" y="5584375"/>
            <a:ext cx="1393371" cy="442684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+mn-ea"/>
                <a:sym typeface="+mn-lt"/>
              </a:rPr>
              <a:t>2023</a:t>
            </a:r>
            <a:endParaRPr lang="zh-CN" altLang="en-US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570513" y="1886859"/>
            <a:ext cx="8055430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 husk designer pencil demo works, focusing on the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570513" y="3081870"/>
            <a:ext cx="8055430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 husk designer pencil demo works, focusing on the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570513" y="4291393"/>
            <a:ext cx="8055430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 husk designer pencil demo works, focusing on the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570513" y="5505106"/>
            <a:ext cx="8055430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 husk designer pencil demo works, focusing on the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939800" y="1988457"/>
            <a:ext cx="10312400" cy="2714171"/>
            <a:chOff x="674914" y="1988457"/>
            <a:chExt cx="10842172" cy="2714171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674914" y="1988457"/>
              <a:ext cx="10842172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674914" y="4702628"/>
              <a:ext cx="10842172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椭圆 8"/>
          <p:cNvSpPr/>
          <p:nvPr/>
        </p:nvSpPr>
        <p:spPr>
          <a:xfrm>
            <a:off x="5021944" y="2271486"/>
            <a:ext cx="2148114" cy="2148114"/>
          </a:xfrm>
          <a:prstGeom prst="ellipse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4" name="Freeform 933"/>
          <p:cNvSpPr>
            <a:spLocks noEditPoints="1"/>
          </p:cNvSpPr>
          <p:nvPr/>
        </p:nvSpPr>
        <p:spPr bwMode="auto">
          <a:xfrm>
            <a:off x="5857367" y="3106909"/>
            <a:ext cx="477268" cy="477268"/>
          </a:xfrm>
          <a:custGeom>
            <a:avLst/>
            <a:gdLst>
              <a:gd name="T0" fmla="*/ 156 w 183"/>
              <a:gd name="T1" fmla="*/ 27 h 184"/>
              <a:gd name="T2" fmla="*/ 156 w 183"/>
              <a:gd name="T3" fmla="*/ 157 h 184"/>
              <a:gd name="T4" fmla="*/ 27 w 183"/>
              <a:gd name="T5" fmla="*/ 157 h 184"/>
              <a:gd name="T6" fmla="*/ 27 w 183"/>
              <a:gd name="T7" fmla="*/ 27 h 184"/>
              <a:gd name="T8" fmla="*/ 87 w 183"/>
              <a:gd name="T9" fmla="*/ 169 h 184"/>
              <a:gd name="T10" fmla="*/ 87 w 183"/>
              <a:gd name="T11" fmla="*/ 140 h 184"/>
              <a:gd name="T12" fmla="*/ 60 w 183"/>
              <a:gd name="T13" fmla="*/ 146 h 184"/>
              <a:gd name="T14" fmla="*/ 79 w 183"/>
              <a:gd name="T15" fmla="*/ 168 h 184"/>
              <a:gd name="T16" fmla="*/ 146 w 183"/>
              <a:gd name="T17" fmla="*/ 37 h 184"/>
              <a:gd name="T18" fmla="*/ 145 w 183"/>
              <a:gd name="T19" fmla="*/ 35 h 184"/>
              <a:gd name="T20" fmla="*/ 142 w 183"/>
              <a:gd name="T21" fmla="*/ 88 h 184"/>
              <a:gd name="T22" fmla="*/ 146 w 183"/>
              <a:gd name="T23" fmla="*/ 37 h 184"/>
              <a:gd name="T24" fmla="*/ 138 w 183"/>
              <a:gd name="T25" fmla="*/ 30 h 184"/>
              <a:gd name="T26" fmla="*/ 128 w 183"/>
              <a:gd name="T27" fmla="*/ 30 h 184"/>
              <a:gd name="T28" fmla="*/ 138 w 183"/>
              <a:gd name="T29" fmla="*/ 30 h 184"/>
              <a:gd name="T30" fmla="*/ 104 w 183"/>
              <a:gd name="T31" fmla="*/ 15 h 184"/>
              <a:gd name="T32" fmla="*/ 96 w 183"/>
              <a:gd name="T33" fmla="*/ 44 h 184"/>
              <a:gd name="T34" fmla="*/ 123 w 183"/>
              <a:gd name="T35" fmla="*/ 38 h 184"/>
              <a:gd name="T36" fmla="*/ 104 w 183"/>
              <a:gd name="T37" fmla="*/ 15 h 184"/>
              <a:gd name="T38" fmla="*/ 87 w 183"/>
              <a:gd name="T39" fmla="*/ 14 h 184"/>
              <a:gd name="T40" fmla="*/ 62 w 183"/>
              <a:gd name="T41" fmla="*/ 34 h 184"/>
              <a:gd name="T42" fmla="*/ 63 w 183"/>
              <a:gd name="T43" fmla="*/ 39 h 184"/>
              <a:gd name="T44" fmla="*/ 87 w 183"/>
              <a:gd name="T45" fmla="*/ 14 h 184"/>
              <a:gd name="T46" fmla="*/ 61 w 183"/>
              <a:gd name="T47" fmla="*/ 20 h 184"/>
              <a:gd name="T48" fmla="*/ 53 w 183"/>
              <a:gd name="T49" fmla="*/ 34 h 184"/>
              <a:gd name="T50" fmla="*/ 61 w 183"/>
              <a:gd name="T51" fmla="*/ 20 h 184"/>
              <a:gd name="T52" fmla="*/ 39 w 183"/>
              <a:gd name="T53" fmla="*/ 35 h 184"/>
              <a:gd name="T54" fmla="*/ 14 w 183"/>
              <a:gd name="T55" fmla="*/ 88 h 184"/>
              <a:gd name="T56" fmla="*/ 49 w 183"/>
              <a:gd name="T57" fmla="*/ 42 h 184"/>
              <a:gd name="T58" fmla="*/ 14 w 183"/>
              <a:gd name="T59" fmla="*/ 96 h 184"/>
              <a:gd name="T60" fmla="*/ 37 w 183"/>
              <a:gd name="T61" fmla="*/ 147 h 184"/>
              <a:gd name="T62" fmla="*/ 49 w 183"/>
              <a:gd name="T63" fmla="*/ 142 h 184"/>
              <a:gd name="T64" fmla="*/ 14 w 183"/>
              <a:gd name="T65" fmla="*/ 96 h 184"/>
              <a:gd name="T66" fmla="*/ 45 w 183"/>
              <a:gd name="T67" fmla="*/ 154 h 184"/>
              <a:gd name="T68" fmla="*/ 55 w 183"/>
              <a:gd name="T69" fmla="*/ 154 h 184"/>
              <a:gd name="T70" fmla="*/ 45 w 183"/>
              <a:gd name="T71" fmla="*/ 154 h 184"/>
              <a:gd name="T72" fmla="*/ 96 w 183"/>
              <a:gd name="T73" fmla="*/ 169 h 184"/>
              <a:gd name="T74" fmla="*/ 121 w 183"/>
              <a:gd name="T75" fmla="*/ 150 h 184"/>
              <a:gd name="T76" fmla="*/ 120 w 183"/>
              <a:gd name="T77" fmla="*/ 145 h 184"/>
              <a:gd name="T78" fmla="*/ 96 w 183"/>
              <a:gd name="T79" fmla="*/ 169 h 184"/>
              <a:gd name="T80" fmla="*/ 122 w 183"/>
              <a:gd name="T81" fmla="*/ 163 h 184"/>
              <a:gd name="T82" fmla="*/ 130 w 183"/>
              <a:gd name="T83" fmla="*/ 149 h 184"/>
              <a:gd name="T84" fmla="*/ 122 w 183"/>
              <a:gd name="T85" fmla="*/ 163 h 184"/>
              <a:gd name="T86" fmla="*/ 145 w 183"/>
              <a:gd name="T87" fmla="*/ 149 h 184"/>
              <a:gd name="T88" fmla="*/ 169 w 183"/>
              <a:gd name="T89" fmla="*/ 96 h 184"/>
              <a:gd name="T90" fmla="*/ 134 w 183"/>
              <a:gd name="T91" fmla="*/ 142 h 184"/>
              <a:gd name="T92" fmla="*/ 126 w 183"/>
              <a:gd name="T93" fmla="*/ 46 h 184"/>
              <a:gd name="T94" fmla="*/ 123 w 183"/>
              <a:gd name="T95" fmla="*/ 47 h 184"/>
              <a:gd name="T96" fmla="*/ 96 w 183"/>
              <a:gd name="T97" fmla="*/ 88 h 184"/>
              <a:gd name="T98" fmla="*/ 126 w 183"/>
              <a:gd name="T99" fmla="*/ 46 h 184"/>
              <a:gd name="T100" fmla="*/ 87 w 183"/>
              <a:gd name="T101" fmla="*/ 52 h 184"/>
              <a:gd name="T102" fmla="*/ 57 w 183"/>
              <a:gd name="T103" fmla="*/ 46 h 184"/>
              <a:gd name="T104" fmla="*/ 87 w 183"/>
              <a:gd name="T105" fmla="*/ 88 h 184"/>
              <a:gd name="T106" fmla="*/ 87 w 183"/>
              <a:gd name="T107" fmla="*/ 131 h 184"/>
              <a:gd name="T108" fmla="*/ 87 w 183"/>
              <a:gd name="T109" fmla="*/ 96 h 184"/>
              <a:gd name="T110" fmla="*/ 57 w 183"/>
              <a:gd name="T111" fmla="*/ 138 h 184"/>
              <a:gd name="T112" fmla="*/ 87 w 183"/>
              <a:gd name="T113" fmla="*/ 131 h 184"/>
              <a:gd name="T114" fmla="*/ 96 w 183"/>
              <a:gd name="T115" fmla="*/ 131 h 184"/>
              <a:gd name="T116" fmla="*/ 126 w 183"/>
              <a:gd name="T117" fmla="*/ 138 h 184"/>
              <a:gd name="T118" fmla="*/ 96 w 183"/>
              <a:gd name="T119" fmla="*/ 96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83" h="184">
                <a:moveTo>
                  <a:pt x="92" y="0"/>
                </a:moveTo>
                <a:cubicBezTo>
                  <a:pt x="117" y="0"/>
                  <a:pt x="140" y="10"/>
                  <a:pt x="156" y="27"/>
                </a:cubicBezTo>
                <a:cubicBezTo>
                  <a:pt x="173" y="44"/>
                  <a:pt x="183" y="67"/>
                  <a:pt x="183" y="92"/>
                </a:cubicBezTo>
                <a:cubicBezTo>
                  <a:pt x="183" y="117"/>
                  <a:pt x="173" y="140"/>
                  <a:pt x="156" y="157"/>
                </a:cubicBezTo>
                <a:cubicBezTo>
                  <a:pt x="140" y="173"/>
                  <a:pt x="117" y="184"/>
                  <a:pt x="92" y="184"/>
                </a:cubicBezTo>
                <a:cubicBezTo>
                  <a:pt x="66" y="184"/>
                  <a:pt x="43" y="173"/>
                  <a:pt x="27" y="157"/>
                </a:cubicBezTo>
                <a:cubicBezTo>
                  <a:pt x="10" y="140"/>
                  <a:pt x="0" y="117"/>
                  <a:pt x="0" y="92"/>
                </a:cubicBezTo>
                <a:cubicBezTo>
                  <a:pt x="0" y="67"/>
                  <a:pt x="10" y="44"/>
                  <a:pt x="27" y="27"/>
                </a:cubicBezTo>
                <a:cubicBezTo>
                  <a:pt x="43" y="10"/>
                  <a:pt x="66" y="0"/>
                  <a:pt x="92" y="0"/>
                </a:cubicBezTo>
                <a:close/>
                <a:moveTo>
                  <a:pt x="87" y="169"/>
                </a:moveTo>
                <a:cubicBezTo>
                  <a:pt x="87" y="169"/>
                  <a:pt x="87" y="169"/>
                  <a:pt x="87" y="169"/>
                </a:cubicBezTo>
                <a:cubicBezTo>
                  <a:pt x="87" y="140"/>
                  <a:pt x="87" y="140"/>
                  <a:pt x="87" y="140"/>
                </a:cubicBezTo>
                <a:cubicBezTo>
                  <a:pt x="79" y="140"/>
                  <a:pt x="71" y="142"/>
                  <a:pt x="63" y="145"/>
                </a:cubicBezTo>
                <a:cubicBezTo>
                  <a:pt x="62" y="145"/>
                  <a:pt x="61" y="145"/>
                  <a:pt x="60" y="146"/>
                </a:cubicBezTo>
                <a:cubicBezTo>
                  <a:pt x="61" y="147"/>
                  <a:pt x="62" y="148"/>
                  <a:pt x="62" y="150"/>
                </a:cubicBezTo>
                <a:cubicBezTo>
                  <a:pt x="67" y="158"/>
                  <a:pt x="73" y="165"/>
                  <a:pt x="79" y="168"/>
                </a:cubicBezTo>
                <a:cubicBezTo>
                  <a:pt x="82" y="169"/>
                  <a:pt x="84" y="169"/>
                  <a:pt x="87" y="169"/>
                </a:cubicBezTo>
                <a:close/>
                <a:moveTo>
                  <a:pt x="146" y="37"/>
                </a:moveTo>
                <a:cubicBezTo>
                  <a:pt x="146" y="37"/>
                  <a:pt x="146" y="37"/>
                  <a:pt x="146" y="37"/>
                </a:cubicBezTo>
                <a:cubicBezTo>
                  <a:pt x="146" y="36"/>
                  <a:pt x="145" y="36"/>
                  <a:pt x="145" y="35"/>
                </a:cubicBezTo>
                <a:cubicBezTo>
                  <a:pt x="141" y="38"/>
                  <a:pt x="138" y="40"/>
                  <a:pt x="134" y="42"/>
                </a:cubicBezTo>
                <a:cubicBezTo>
                  <a:pt x="139" y="55"/>
                  <a:pt x="142" y="71"/>
                  <a:pt x="142" y="88"/>
                </a:cubicBezTo>
                <a:cubicBezTo>
                  <a:pt x="169" y="88"/>
                  <a:pt x="169" y="88"/>
                  <a:pt x="169" y="88"/>
                </a:cubicBezTo>
                <a:cubicBezTo>
                  <a:pt x="168" y="68"/>
                  <a:pt x="160" y="50"/>
                  <a:pt x="146" y="37"/>
                </a:cubicBezTo>
                <a:close/>
                <a:moveTo>
                  <a:pt x="138" y="30"/>
                </a:moveTo>
                <a:cubicBezTo>
                  <a:pt x="138" y="30"/>
                  <a:pt x="138" y="30"/>
                  <a:pt x="138" y="30"/>
                </a:cubicBezTo>
                <a:cubicBezTo>
                  <a:pt x="133" y="26"/>
                  <a:pt x="128" y="23"/>
                  <a:pt x="122" y="20"/>
                </a:cubicBezTo>
                <a:cubicBezTo>
                  <a:pt x="124" y="23"/>
                  <a:pt x="126" y="26"/>
                  <a:pt x="128" y="30"/>
                </a:cubicBezTo>
                <a:cubicBezTo>
                  <a:pt x="129" y="31"/>
                  <a:pt x="130" y="33"/>
                  <a:pt x="130" y="34"/>
                </a:cubicBezTo>
                <a:cubicBezTo>
                  <a:pt x="133" y="33"/>
                  <a:pt x="135" y="31"/>
                  <a:pt x="138" y="30"/>
                </a:cubicBezTo>
                <a:close/>
                <a:moveTo>
                  <a:pt x="104" y="15"/>
                </a:moveTo>
                <a:cubicBezTo>
                  <a:pt x="104" y="15"/>
                  <a:pt x="104" y="15"/>
                  <a:pt x="104" y="15"/>
                </a:cubicBezTo>
                <a:cubicBezTo>
                  <a:pt x="102" y="15"/>
                  <a:pt x="99" y="14"/>
                  <a:pt x="96" y="14"/>
                </a:cubicBezTo>
                <a:cubicBezTo>
                  <a:pt x="96" y="44"/>
                  <a:pt x="96" y="44"/>
                  <a:pt x="96" y="44"/>
                </a:cubicBezTo>
                <a:cubicBezTo>
                  <a:pt x="104" y="44"/>
                  <a:pt x="112" y="42"/>
                  <a:pt x="120" y="39"/>
                </a:cubicBezTo>
                <a:cubicBezTo>
                  <a:pt x="121" y="39"/>
                  <a:pt x="122" y="38"/>
                  <a:pt x="123" y="38"/>
                </a:cubicBezTo>
                <a:cubicBezTo>
                  <a:pt x="122" y="37"/>
                  <a:pt x="121" y="35"/>
                  <a:pt x="121" y="34"/>
                </a:cubicBezTo>
                <a:cubicBezTo>
                  <a:pt x="116" y="26"/>
                  <a:pt x="111" y="19"/>
                  <a:pt x="104" y="15"/>
                </a:cubicBezTo>
                <a:close/>
                <a:moveTo>
                  <a:pt x="87" y="14"/>
                </a:moveTo>
                <a:cubicBezTo>
                  <a:pt x="87" y="14"/>
                  <a:pt x="87" y="14"/>
                  <a:pt x="87" y="14"/>
                </a:cubicBezTo>
                <a:cubicBezTo>
                  <a:pt x="84" y="14"/>
                  <a:pt x="82" y="15"/>
                  <a:pt x="79" y="15"/>
                </a:cubicBezTo>
                <a:cubicBezTo>
                  <a:pt x="73" y="19"/>
                  <a:pt x="67" y="26"/>
                  <a:pt x="62" y="34"/>
                </a:cubicBezTo>
                <a:cubicBezTo>
                  <a:pt x="62" y="35"/>
                  <a:pt x="61" y="37"/>
                  <a:pt x="60" y="38"/>
                </a:cubicBezTo>
                <a:cubicBezTo>
                  <a:pt x="61" y="38"/>
                  <a:pt x="62" y="39"/>
                  <a:pt x="63" y="39"/>
                </a:cubicBezTo>
                <a:cubicBezTo>
                  <a:pt x="71" y="42"/>
                  <a:pt x="79" y="44"/>
                  <a:pt x="87" y="44"/>
                </a:cubicBezTo>
                <a:cubicBezTo>
                  <a:pt x="87" y="14"/>
                  <a:pt x="87" y="14"/>
                  <a:pt x="87" y="14"/>
                </a:cubicBezTo>
                <a:close/>
                <a:moveTo>
                  <a:pt x="61" y="20"/>
                </a:moveTo>
                <a:cubicBezTo>
                  <a:pt x="61" y="20"/>
                  <a:pt x="61" y="20"/>
                  <a:pt x="61" y="20"/>
                </a:cubicBezTo>
                <a:cubicBezTo>
                  <a:pt x="55" y="23"/>
                  <a:pt x="50" y="26"/>
                  <a:pt x="45" y="30"/>
                </a:cubicBezTo>
                <a:cubicBezTo>
                  <a:pt x="48" y="31"/>
                  <a:pt x="50" y="33"/>
                  <a:pt x="53" y="34"/>
                </a:cubicBezTo>
                <a:cubicBezTo>
                  <a:pt x="53" y="33"/>
                  <a:pt x="54" y="31"/>
                  <a:pt x="55" y="30"/>
                </a:cubicBezTo>
                <a:cubicBezTo>
                  <a:pt x="57" y="26"/>
                  <a:pt x="59" y="23"/>
                  <a:pt x="61" y="20"/>
                </a:cubicBezTo>
                <a:close/>
                <a:moveTo>
                  <a:pt x="39" y="35"/>
                </a:moveTo>
                <a:cubicBezTo>
                  <a:pt x="39" y="35"/>
                  <a:pt x="39" y="35"/>
                  <a:pt x="39" y="35"/>
                </a:cubicBezTo>
                <a:cubicBezTo>
                  <a:pt x="38" y="36"/>
                  <a:pt x="37" y="36"/>
                  <a:pt x="37" y="37"/>
                </a:cubicBezTo>
                <a:cubicBezTo>
                  <a:pt x="24" y="50"/>
                  <a:pt x="15" y="68"/>
                  <a:pt x="14" y="88"/>
                </a:cubicBezTo>
                <a:cubicBezTo>
                  <a:pt x="41" y="88"/>
                  <a:pt x="41" y="88"/>
                  <a:pt x="41" y="88"/>
                </a:cubicBezTo>
                <a:cubicBezTo>
                  <a:pt x="41" y="71"/>
                  <a:pt x="44" y="55"/>
                  <a:pt x="49" y="42"/>
                </a:cubicBezTo>
                <a:cubicBezTo>
                  <a:pt x="46" y="40"/>
                  <a:pt x="42" y="38"/>
                  <a:pt x="39" y="35"/>
                </a:cubicBezTo>
                <a:close/>
                <a:moveTo>
                  <a:pt x="14" y="96"/>
                </a:moveTo>
                <a:cubicBezTo>
                  <a:pt x="14" y="96"/>
                  <a:pt x="14" y="96"/>
                  <a:pt x="14" y="96"/>
                </a:cubicBezTo>
                <a:cubicBezTo>
                  <a:pt x="15" y="116"/>
                  <a:pt x="24" y="134"/>
                  <a:pt x="37" y="147"/>
                </a:cubicBezTo>
                <a:cubicBezTo>
                  <a:pt x="39" y="149"/>
                  <a:pt x="39" y="149"/>
                  <a:pt x="39" y="149"/>
                </a:cubicBezTo>
                <a:cubicBezTo>
                  <a:pt x="42" y="146"/>
                  <a:pt x="46" y="144"/>
                  <a:pt x="49" y="142"/>
                </a:cubicBezTo>
                <a:cubicBezTo>
                  <a:pt x="44" y="129"/>
                  <a:pt x="41" y="113"/>
                  <a:pt x="41" y="96"/>
                </a:cubicBezTo>
                <a:cubicBezTo>
                  <a:pt x="14" y="96"/>
                  <a:pt x="14" y="96"/>
                  <a:pt x="14" y="96"/>
                </a:cubicBezTo>
                <a:close/>
                <a:moveTo>
                  <a:pt x="45" y="154"/>
                </a:moveTo>
                <a:cubicBezTo>
                  <a:pt x="45" y="154"/>
                  <a:pt x="45" y="154"/>
                  <a:pt x="45" y="154"/>
                </a:cubicBezTo>
                <a:cubicBezTo>
                  <a:pt x="50" y="158"/>
                  <a:pt x="55" y="161"/>
                  <a:pt x="61" y="163"/>
                </a:cubicBezTo>
                <a:cubicBezTo>
                  <a:pt x="59" y="160"/>
                  <a:pt x="57" y="157"/>
                  <a:pt x="55" y="154"/>
                </a:cubicBezTo>
                <a:cubicBezTo>
                  <a:pt x="54" y="152"/>
                  <a:pt x="53" y="151"/>
                  <a:pt x="53" y="149"/>
                </a:cubicBezTo>
                <a:cubicBezTo>
                  <a:pt x="50" y="151"/>
                  <a:pt x="48" y="152"/>
                  <a:pt x="45" y="154"/>
                </a:cubicBezTo>
                <a:close/>
                <a:moveTo>
                  <a:pt x="96" y="169"/>
                </a:moveTo>
                <a:cubicBezTo>
                  <a:pt x="96" y="169"/>
                  <a:pt x="96" y="169"/>
                  <a:pt x="96" y="169"/>
                </a:cubicBezTo>
                <a:cubicBezTo>
                  <a:pt x="99" y="169"/>
                  <a:pt x="102" y="169"/>
                  <a:pt x="104" y="168"/>
                </a:cubicBezTo>
                <a:cubicBezTo>
                  <a:pt x="111" y="165"/>
                  <a:pt x="116" y="158"/>
                  <a:pt x="121" y="150"/>
                </a:cubicBezTo>
                <a:cubicBezTo>
                  <a:pt x="121" y="148"/>
                  <a:pt x="122" y="147"/>
                  <a:pt x="123" y="146"/>
                </a:cubicBezTo>
                <a:cubicBezTo>
                  <a:pt x="122" y="145"/>
                  <a:pt x="121" y="145"/>
                  <a:pt x="120" y="145"/>
                </a:cubicBezTo>
                <a:cubicBezTo>
                  <a:pt x="112" y="142"/>
                  <a:pt x="104" y="140"/>
                  <a:pt x="96" y="140"/>
                </a:cubicBezTo>
                <a:cubicBezTo>
                  <a:pt x="96" y="169"/>
                  <a:pt x="96" y="169"/>
                  <a:pt x="96" y="169"/>
                </a:cubicBezTo>
                <a:close/>
                <a:moveTo>
                  <a:pt x="122" y="163"/>
                </a:moveTo>
                <a:cubicBezTo>
                  <a:pt x="122" y="163"/>
                  <a:pt x="122" y="163"/>
                  <a:pt x="122" y="163"/>
                </a:cubicBezTo>
                <a:cubicBezTo>
                  <a:pt x="128" y="161"/>
                  <a:pt x="133" y="158"/>
                  <a:pt x="138" y="154"/>
                </a:cubicBezTo>
                <a:cubicBezTo>
                  <a:pt x="135" y="152"/>
                  <a:pt x="133" y="151"/>
                  <a:pt x="130" y="149"/>
                </a:cubicBezTo>
                <a:cubicBezTo>
                  <a:pt x="130" y="151"/>
                  <a:pt x="129" y="152"/>
                  <a:pt x="128" y="154"/>
                </a:cubicBezTo>
                <a:cubicBezTo>
                  <a:pt x="126" y="157"/>
                  <a:pt x="124" y="160"/>
                  <a:pt x="122" y="163"/>
                </a:cubicBezTo>
                <a:close/>
                <a:moveTo>
                  <a:pt x="145" y="149"/>
                </a:moveTo>
                <a:cubicBezTo>
                  <a:pt x="145" y="149"/>
                  <a:pt x="145" y="149"/>
                  <a:pt x="145" y="149"/>
                </a:cubicBezTo>
                <a:cubicBezTo>
                  <a:pt x="146" y="147"/>
                  <a:pt x="146" y="147"/>
                  <a:pt x="146" y="147"/>
                </a:cubicBezTo>
                <a:cubicBezTo>
                  <a:pt x="160" y="134"/>
                  <a:pt x="168" y="116"/>
                  <a:pt x="169" y="96"/>
                </a:cubicBezTo>
                <a:cubicBezTo>
                  <a:pt x="142" y="96"/>
                  <a:pt x="142" y="96"/>
                  <a:pt x="142" y="96"/>
                </a:cubicBezTo>
                <a:cubicBezTo>
                  <a:pt x="142" y="113"/>
                  <a:pt x="139" y="129"/>
                  <a:pt x="134" y="142"/>
                </a:cubicBezTo>
                <a:cubicBezTo>
                  <a:pt x="138" y="144"/>
                  <a:pt x="141" y="146"/>
                  <a:pt x="145" y="149"/>
                </a:cubicBezTo>
                <a:close/>
                <a:moveTo>
                  <a:pt x="126" y="46"/>
                </a:moveTo>
                <a:cubicBezTo>
                  <a:pt x="126" y="46"/>
                  <a:pt x="126" y="46"/>
                  <a:pt x="126" y="46"/>
                </a:cubicBezTo>
                <a:cubicBezTo>
                  <a:pt x="125" y="46"/>
                  <a:pt x="124" y="47"/>
                  <a:pt x="123" y="47"/>
                </a:cubicBezTo>
                <a:cubicBezTo>
                  <a:pt x="114" y="50"/>
                  <a:pt x="105" y="52"/>
                  <a:pt x="96" y="52"/>
                </a:cubicBezTo>
                <a:cubicBezTo>
                  <a:pt x="96" y="88"/>
                  <a:pt x="96" y="88"/>
                  <a:pt x="96" y="88"/>
                </a:cubicBezTo>
                <a:cubicBezTo>
                  <a:pt x="134" y="88"/>
                  <a:pt x="134" y="88"/>
                  <a:pt x="134" y="88"/>
                </a:cubicBezTo>
                <a:cubicBezTo>
                  <a:pt x="133" y="72"/>
                  <a:pt x="131" y="58"/>
                  <a:pt x="126" y="46"/>
                </a:cubicBezTo>
                <a:close/>
                <a:moveTo>
                  <a:pt x="87" y="52"/>
                </a:moveTo>
                <a:cubicBezTo>
                  <a:pt x="87" y="52"/>
                  <a:pt x="87" y="52"/>
                  <a:pt x="87" y="52"/>
                </a:cubicBezTo>
                <a:cubicBezTo>
                  <a:pt x="78" y="52"/>
                  <a:pt x="69" y="50"/>
                  <a:pt x="61" y="47"/>
                </a:cubicBezTo>
                <a:cubicBezTo>
                  <a:pt x="59" y="47"/>
                  <a:pt x="58" y="46"/>
                  <a:pt x="57" y="46"/>
                </a:cubicBezTo>
                <a:cubicBezTo>
                  <a:pt x="52" y="58"/>
                  <a:pt x="50" y="72"/>
                  <a:pt x="49" y="88"/>
                </a:cubicBezTo>
                <a:cubicBezTo>
                  <a:pt x="87" y="88"/>
                  <a:pt x="87" y="88"/>
                  <a:pt x="87" y="88"/>
                </a:cubicBezTo>
                <a:cubicBezTo>
                  <a:pt x="87" y="52"/>
                  <a:pt x="87" y="52"/>
                  <a:pt x="87" y="52"/>
                </a:cubicBezTo>
                <a:close/>
                <a:moveTo>
                  <a:pt x="87" y="131"/>
                </a:moveTo>
                <a:cubicBezTo>
                  <a:pt x="87" y="131"/>
                  <a:pt x="87" y="131"/>
                  <a:pt x="87" y="131"/>
                </a:cubicBezTo>
                <a:cubicBezTo>
                  <a:pt x="87" y="96"/>
                  <a:pt x="87" y="96"/>
                  <a:pt x="87" y="96"/>
                </a:cubicBezTo>
                <a:cubicBezTo>
                  <a:pt x="49" y="96"/>
                  <a:pt x="49" y="96"/>
                  <a:pt x="49" y="96"/>
                </a:cubicBezTo>
                <a:cubicBezTo>
                  <a:pt x="50" y="112"/>
                  <a:pt x="53" y="126"/>
                  <a:pt x="57" y="138"/>
                </a:cubicBezTo>
                <a:cubicBezTo>
                  <a:pt x="58" y="138"/>
                  <a:pt x="59" y="137"/>
                  <a:pt x="61" y="137"/>
                </a:cubicBezTo>
                <a:cubicBezTo>
                  <a:pt x="69" y="133"/>
                  <a:pt x="78" y="132"/>
                  <a:pt x="87" y="131"/>
                </a:cubicBezTo>
                <a:close/>
                <a:moveTo>
                  <a:pt x="96" y="131"/>
                </a:moveTo>
                <a:cubicBezTo>
                  <a:pt x="96" y="131"/>
                  <a:pt x="96" y="131"/>
                  <a:pt x="96" y="131"/>
                </a:cubicBezTo>
                <a:cubicBezTo>
                  <a:pt x="105" y="132"/>
                  <a:pt x="114" y="133"/>
                  <a:pt x="123" y="137"/>
                </a:cubicBezTo>
                <a:cubicBezTo>
                  <a:pt x="124" y="137"/>
                  <a:pt x="125" y="138"/>
                  <a:pt x="126" y="138"/>
                </a:cubicBezTo>
                <a:cubicBezTo>
                  <a:pt x="131" y="126"/>
                  <a:pt x="133" y="112"/>
                  <a:pt x="134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131"/>
                  <a:pt x="96" y="131"/>
                  <a:pt x="96" y="13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b="1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8548915" y="2271486"/>
            <a:ext cx="2148114" cy="2148114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5" name="Freeform 940"/>
          <p:cNvSpPr>
            <a:spLocks noEditPoints="1"/>
          </p:cNvSpPr>
          <p:nvPr/>
        </p:nvSpPr>
        <p:spPr bwMode="auto">
          <a:xfrm>
            <a:off x="9386043" y="3108613"/>
            <a:ext cx="473858" cy="473861"/>
          </a:xfrm>
          <a:custGeom>
            <a:avLst/>
            <a:gdLst>
              <a:gd name="T0" fmla="*/ 7 w 183"/>
              <a:gd name="T1" fmla="*/ 0 h 183"/>
              <a:gd name="T2" fmla="*/ 183 w 183"/>
              <a:gd name="T3" fmla="*/ 7 h 183"/>
              <a:gd name="T4" fmla="*/ 183 w 183"/>
              <a:gd name="T5" fmla="*/ 176 h 183"/>
              <a:gd name="T6" fmla="*/ 176 w 183"/>
              <a:gd name="T7" fmla="*/ 183 h 183"/>
              <a:gd name="T8" fmla="*/ 0 w 183"/>
              <a:gd name="T9" fmla="*/ 176 h 183"/>
              <a:gd name="T10" fmla="*/ 0 w 183"/>
              <a:gd name="T11" fmla="*/ 7 h 183"/>
              <a:gd name="T12" fmla="*/ 44 w 183"/>
              <a:gd name="T13" fmla="*/ 102 h 183"/>
              <a:gd name="T14" fmla="*/ 40 w 183"/>
              <a:gd name="T15" fmla="*/ 106 h 183"/>
              <a:gd name="T16" fmla="*/ 43 w 183"/>
              <a:gd name="T17" fmla="*/ 84 h 183"/>
              <a:gd name="T18" fmla="*/ 62 w 183"/>
              <a:gd name="T19" fmla="*/ 76 h 183"/>
              <a:gd name="T20" fmla="*/ 88 w 183"/>
              <a:gd name="T21" fmla="*/ 102 h 183"/>
              <a:gd name="T22" fmla="*/ 45 w 183"/>
              <a:gd name="T23" fmla="*/ 140 h 183"/>
              <a:gd name="T24" fmla="*/ 88 w 183"/>
              <a:gd name="T25" fmla="*/ 144 h 183"/>
              <a:gd name="T26" fmla="*/ 40 w 183"/>
              <a:gd name="T27" fmla="*/ 148 h 183"/>
              <a:gd name="T28" fmla="*/ 58 w 183"/>
              <a:gd name="T29" fmla="*/ 122 h 183"/>
              <a:gd name="T30" fmla="*/ 74 w 183"/>
              <a:gd name="T31" fmla="*/ 90 h 183"/>
              <a:gd name="T32" fmla="*/ 49 w 183"/>
              <a:gd name="T33" fmla="*/ 89 h 183"/>
              <a:gd name="T34" fmla="*/ 44 w 183"/>
              <a:gd name="T35" fmla="*/ 102 h 183"/>
              <a:gd name="T36" fmla="*/ 144 w 183"/>
              <a:gd name="T37" fmla="*/ 76 h 183"/>
              <a:gd name="T38" fmla="*/ 144 w 183"/>
              <a:gd name="T39" fmla="*/ 85 h 183"/>
              <a:gd name="T40" fmla="*/ 111 w 183"/>
              <a:gd name="T41" fmla="*/ 96 h 183"/>
              <a:gd name="T42" fmla="*/ 140 w 183"/>
              <a:gd name="T43" fmla="*/ 104 h 183"/>
              <a:gd name="T44" fmla="*/ 140 w 183"/>
              <a:gd name="T45" fmla="*/ 140 h 183"/>
              <a:gd name="T46" fmla="*/ 103 w 183"/>
              <a:gd name="T47" fmla="*/ 140 h 183"/>
              <a:gd name="T48" fmla="*/ 100 w 183"/>
              <a:gd name="T49" fmla="*/ 118 h 183"/>
              <a:gd name="T50" fmla="*/ 109 w 183"/>
              <a:gd name="T51" fmla="*/ 134 h 183"/>
              <a:gd name="T52" fmla="*/ 134 w 183"/>
              <a:gd name="T53" fmla="*/ 134 h 183"/>
              <a:gd name="T54" fmla="*/ 134 w 183"/>
              <a:gd name="T55" fmla="*/ 110 h 183"/>
              <a:gd name="T56" fmla="*/ 122 w 183"/>
              <a:gd name="T57" fmla="*/ 105 h 183"/>
              <a:gd name="T58" fmla="*/ 106 w 183"/>
              <a:gd name="T59" fmla="*/ 105 h 183"/>
              <a:gd name="T60" fmla="*/ 105 w 183"/>
              <a:gd name="T61" fmla="*/ 104 h 183"/>
              <a:gd name="T62" fmla="*/ 108 w 183"/>
              <a:gd name="T63" fmla="*/ 79 h 183"/>
              <a:gd name="T64" fmla="*/ 144 w 183"/>
              <a:gd name="T65" fmla="*/ 76 h 183"/>
              <a:gd name="T66" fmla="*/ 14 w 183"/>
              <a:gd name="T67" fmla="*/ 47 h 183"/>
              <a:gd name="T68" fmla="*/ 169 w 183"/>
              <a:gd name="T69" fmla="*/ 14 h 183"/>
              <a:gd name="T70" fmla="*/ 155 w 183"/>
              <a:gd name="T71" fmla="*/ 24 h 183"/>
              <a:gd name="T72" fmla="*/ 141 w 183"/>
              <a:gd name="T73" fmla="*/ 24 h 183"/>
              <a:gd name="T74" fmla="*/ 118 w 183"/>
              <a:gd name="T75" fmla="*/ 14 h 183"/>
              <a:gd name="T76" fmla="*/ 111 w 183"/>
              <a:gd name="T77" fmla="*/ 31 h 183"/>
              <a:gd name="T78" fmla="*/ 104 w 183"/>
              <a:gd name="T79" fmla="*/ 14 h 183"/>
              <a:gd name="T80" fmla="*/ 80 w 183"/>
              <a:gd name="T81" fmla="*/ 24 h 183"/>
              <a:gd name="T82" fmla="*/ 66 w 183"/>
              <a:gd name="T83" fmla="*/ 24 h 183"/>
              <a:gd name="T84" fmla="*/ 42 w 183"/>
              <a:gd name="T85" fmla="*/ 14 h 183"/>
              <a:gd name="T86" fmla="*/ 35 w 183"/>
              <a:gd name="T87" fmla="*/ 31 h 183"/>
              <a:gd name="T88" fmla="*/ 28 w 183"/>
              <a:gd name="T89" fmla="*/ 14 h 183"/>
              <a:gd name="T90" fmla="*/ 14 w 183"/>
              <a:gd name="T91" fmla="*/ 47 h 183"/>
              <a:gd name="T92" fmla="*/ 169 w 183"/>
              <a:gd name="T93" fmla="*/ 55 h 183"/>
              <a:gd name="T94" fmla="*/ 14 w 183"/>
              <a:gd name="T95" fmla="*/ 169 h 183"/>
              <a:gd name="T96" fmla="*/ 169 w 183"/>
              <a:gd name="T97" fmla="*/ 55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3" h="183">
                <a:moveTo>
                  <a:pt x="7" y="0"/>
                </a:moveTo>
                <a:cubicBezTo>
                  <a:pt x="7" y="0"/>
                  <a:pt x="7" y="0"/>
                  <a:pt x="7" y="0"/>
                </a:cubicBezTo>
                <a:cubicBezTo>
                  <a:pt x="176" y="0"/>
                  <a:pt x="176" y="0"/>
                  <a:pt x="176" y="0"/>
                </a:cubicBezTo>
                <a:cubicBezTo>
                  <a:pt x="180" y="0"/>
                  <a:pt x="183" y="3"/>
                  <a:pt x="183" y="7"/>
                </a:cubicBezTo>
                <a:cubicBezTo>
                  <a:pt x="183" y="7"/>
                  <a:pt x="183" y="7"/>
                  <a:pt x="183" y="7"/>
                </a:cubicBezTo>
                <a:cubicBezTo>
                  <a:pt x="183" y="176"/>
                  <a:pt x="183" y="176"/>
                  <a:pt x="183" y="176"/>
                </a:cubicBezTo>
                <a:cubicBezTo>
                  <a:pt x="183" y="180"/>
                  <a:pt x="180" y="183"/>
                  <a:pt x="176" y="183"/>
                </a:cubicBezTo>
                <a:cubicBezTo>
                  <a:pt x="176" y="183"/>
                  <a:pt x="176" y="183"/>
                  <a:pt x="176" y="183"/>
                </a:cubicBezTo>
                <a:cubicBezTo>
                  <a:pt x="7" y="183"/>
                  <a:pt x="7" y="183"/>
                  <a:pt x="7" y="183"/>
                </a:cubicBezTo>
                <a:cubicBezTo>
                  <a:pt x="3" y="183"/>
                  <a:pt x="0" y="180"/>
                  <a:pt x="0" y="176"/>
                </a:cubicBezTo>
                <a:cubicBezTo>
                  <a:pt x="0" y="176"/>
                  <a:pt x="0" y="176"/>
                  <a:pt x="0" y="176"/>
                </a:cubicBezTo>
                <a:cubicBezTo>
                  <a:pt x="0" y="7"/>
                  <a:pt x="0" y="7"/>
                  <a:pt x="0" y="7"/>
                </a:cubicBezTo>
                <a:cubicBezTo>
                  <a:pt x="0" y="3"/>
                  <a:pt x="3" y="0"/>
                  <a:pt x="7" y="0"/>
                </a:cubicBezTo>
                <a:close/>
                <a:moveTo>
                  <a:pt x="44" y="102"/>
                </a:moveTo>
                <a:cubicBezTo>
                  <a:pt x="44" y="102"/>
                  <a:pt x="44" y="102"/>
                  <a:pt x="44" y="102"/>
                </a:cubicBezTo>
                <a:cubicBezTo>
                  <a:pt x="44" y="104"/>
                  <a:pt x="42" y="106"/>
                  <a:pt x="40" y="106"/>
                </a:cubicBezTo>
                <a:cubicBezTo>
                  <a:pt x="38" y="106"/>
                  <a:pt x="36" y="104"/>
                  <a:pt x="36" y="102"/>
                </a:cubicBezTo>
                <a:cubicBezTo>
                  <a:pt x="36" y="95"/>
                  <a:pt x="39" y="88"/>
                  <a:pt x="43" y="84"/>
                </a:cubicBezTo>
                <a:cubicBezTo>
                  <a:pt x="43" y="84"/>
                  <a:pt x="43" y="84"/>
                  <a:pt x="43" y="84"/>
                </a:cubicBezTo>
                <a:cubicBezTo>
                  <a:pt x="48" y="79"/>
                  <a:pt x="55" y="76"/>
                  <a:pt x="62" y="76"/>
                </a:cubicBezTo>
                <a:cubicBezTo>
                  <a:pt x="69" y="76"/>
                  <a:pt x="75" y="79"/>
                  <a:pt x="80" y="84"/>
                </a:cubicBezTo>
                <a:cubicBezTo>
                  <a:pt x="85" y="88"/>
                  <a:pt x="88" y="95"/>
                  <a:pt x="88" y="102"/>
                </a:cubicBezTo>
                <a:cubicBezTo>
                  <a:pt x="88" y="119"/>
                  <a:pt x="74" y="125"/>
                  <a:pt x="61" y="130"/>
                </a:cubicBezTo>
                <a:cubicBezTo>
                  <a:pt x="54" y="133"/>
                  <a:pt x="48" y="136"/>
                  <a:pt x="45" y="140"/>
                </a:cubicBezTo>
                <a:cubicBezTo>
                  <a:pt x="83" y="140"/>
                  <a:pt x="83" y="140"/>
                  <a:pt x="83" y="140"/>
                </a:cubicBezTo>
                <a:cubicBezTo>
                  <a:pt x="86" y="140"/>
                  <a:pt x="88" y="142"/>
                  <a:pt x="88" y="144"/>
                </a:cubicBezTo>
                <a:cubicBezTo>
                  <a:pt x="88" y="146"/>
                  <a:pt x="86" y="148"/>
                  <a:pt x="83" y="148"/>
                </a:cubicBezTo>
                <a:cubicBezTo>
                  <a:pt x="40" y="148"/>
                  <a:pt x="40" y="148"/>
                  <a:pt x="40" y="148"/>
                </a:cubicBezTo>
                <a:cubicBezTo>
                  <a:pt x="38" y="148"/>
                  <a:pt x="36" y="146"/>
                  <a:pt x="36" y="144"/>
                </a:cubicBezTo>
                <a:cubicBezTo>
                  <a:pt x="35" y="132"/>
                  <a:pt x="46" y="127"/>
                  <a:pt x="58" y="122"/>
                </a:cubicBezTo>
                <a:cubicBezTo>
                  <a:pt x="68" y="118"/>
                  <a:pt x="79" y="113"/>
                  <a:pt x="79" y="102"/>
                </a:cubicBezTo>
                <a:cubicBezTo>
                  <a:pt x="79" y="97"/>
                  <a:pt x="77" y="93"/>
                  <a:pt x="74" y="90"/>
                </a:cubicBezTo>
                <a:cubicBezTo>
                  <a:pt x="71" y="87"/>
                  <a:pt x="66" y="85"/>
                  <a:pt x="62" y="85"/>
                </a:cubicBezTo>
                <a:cubicBezTo>
                  <a:pt x="57" y="85"/>
                  <a:pt x="53" y="86"/>
                  <a:pt x="49" y="89"/>
                </a:cubicBezTo>
                <a:cubicBezTo>
                  <a:pt x="49" y="90"/>
                  <a:pt x="49" y="90"/>
                  <a:pt x="49" y="90"/>
                </a:cubicBezTo>
                <a:cubicBezTo>
                  <a:pt x="46" y="93"/>
                  <a:pt x="44" y="97"/>
                  <a:pt x="44" y="102"/>
                </a:cubicBezTo>
                <a:close/>
                <a:moveTo>
                  <a:pt x="144" y="76"/>
                </a:moveTo>
                <a:cubicBezTo>
                  <a:pt x="144" y="76"/>
                  <a:pt x="144" y="76"/>
                  <a:pt x="144" y="76"/>
                </a:cubicBezTo>
                <a:cubicBezTo>
                  <a:pt x="146" y="76"/>
                  <a:pt x="148" y="78"/>
                  <a:pt x="148" y="80"/>
                </a:cubicBezTo>
                <a:cubicBezTo>
                  <a:pt x="148" y="83"/>
                  <a:pt x="146" y="85"/>
                  <a:pt x="144" y="85"/>
                </a:cubicBezTo>
                <a:cubicBezTo>
                  <a:pt x="115" y="85"/>
                  <a:pt x="115" y="85"/>
                  <a:pt x="115" y="85"/>
                </a:cubicBezTo>
                <a:cubicBezTo>
                  <a:pt x="111" y="96"/>
                  <a:pt x="111" y="96"/>
                  <a:pt x="111" y="96"/>
                </a:cubicBezTo>
                <a:cubicBezTo>
                  <a:pt x="122" y="96"/>
                  <a:pt x="122" y="96"/>
                  <a:pt x="122" y="96"/>
                </a:cubicBezTo>
                <a:cubicBezTo>
                  <a:pt x="129" y="96"/>
                  <a:pt x="136" y="99"/>
                  <a:pt x="140" y="104"/>
                </a:cubicBezTo>
                <a:cubicBezTo>
                  <a:pt x="145" y="108"/>
                  <a:pt x="148" y="115"/>
                  <a:pt x="148" y="122"/>
                </a:cubicBezTo>
                <a:cubicBezTo>
                  <a:pt x="148" y="129"/>
                  <a:pt x="145" y="136"/>
                  <a:pt x="140" y="140"/>
                </a:cubicBezTo>
                <a:cubicBezTo>
                  <a:pt x="136" y="145"/>
                  <a:pt x="129" y="148"/>
                  <a:pt x="122" y="148"/>
                </a:cubicBezTo>
                <a:cubicBezTo>
                  <a:pt x="115" y="148"/>
                  <a:pt x="108" y="145"/>
                  <a:pt x="103" y="140"/>
                </a:cubicBezTo>
                <a:cubicBezTo>
                  <a:pt x="99" y="136"/>
                  <a:pt x="96" y="129"/>
                  <a:pt x="96" y="122"/>
                </a:cubicBezTo>
                <a:cubicBezTo>
                  <a:pt x="96" y="120"/>
                  <a:pt x="98" y="118"/>
                  <a:pt x="100" y="118"/>
                </a:cubicBezTo>
                <a:cubicBezTo>
                  <a:pt x="102" y="118"/>
                  <a:pt x="104" y="120"/>
                  <a:pt x="104" y="122"/>
                </a:cubicBezTo>
                <a:cubicBezTo>
                  <a:pt x="104" y="127"/>
                  <a:pt x="106" y="131"/>
                  <a:pt x="109" y="134"/>
                </a:cubicBezTo>
                <a:cubicBezTo>
                  <a:pt x="113" y="138"/>
                  <a:pt x="117" y="140"/>
                  <a:pt x="122" y="140"/>
                </a:cubicBezTo>
                <a:cubicBezTo>
                  <a:pt x="127" y="140"/>
                  <a:pt x="131" y="138"/>
                  <a:pt x="134" y="134"/>
                </a:cubicBezTo>
                <a:cubicBezTo>
                  <a:pt x="137" y="131"/>
                  <a:pt x="139" y="127"/>
                  <a:pt x="139" y="122"/>
                </a:cubicBezTo>
                <a:cubicBezTo>
                  <a:pt x="139" y="117"/>
                  <a:pt x="137" y="113"/>
                  <a:pt x="134" y="110"/>
                </a:cubicBezTo>
                <a:cubicBezTo>
                  <a:pt x="134" y="110"/>
                  <a:pt x="134" y="110"/>
                  <a:pt x="134" y="110"/>
                </a:cubicBezTo>
                <a:cubicBezTo>
                  <a:pt x="131" y="107"/>
                  <a:pt x="127" y="105"/>
                  <a:pt x="122" y="105"/>
                </a:cubicBezTo>
                <a:cubicBezTo>
                  <a:pt x="122" y="105"/>
                  <a:pt x="122" y="105"/>
                  <a:pt x="122" y="105"/>
                </a:cubicBezTo>
                <a:cubicBezTo>
                  <a:pt x="106" y="105"/>
                  <a:pt x="106" y="105"/>
                  <a:pt x="106" y="105"/>
                </a:cubicBezTo>
                <a:cubicBezTo>
                  <a:pt x="106" y="105"/>
                  <a:pt x="106" y="105"/>
                  <a:pt x="106" y="105"/>
                </a:cubicBezTo>
                <a:cubicBezTo>
                  <a:pt x="105" y="105"/>
                  <a:pt x="105" y="105"/>
                  <a:pt x="105" y="104"/>
                </a:cubicBezTo>
                <a:cubicBezTo>
                  <a:pt x="102" y="104"/>
                  <a:pt x="101" y="102"/>
                  <a:pt x="102" y="99"/>
                </a:cubicBezTo>
                <a:cubicBezTo>
                  <a:pt x="108" y="79"/>
                  <a:pt x="108" y="79"/>
                  <a:pt x="108" y="79"/>
                </a:cubicBezTo>
                <a:cubicBezTo>
                  <a:pt x="108" y="78"/>
                  <a:pt x="110" y="76"/>
                  <a:pt x="112" y="76"/>
                </a:cubicBezTo>
                <a:cubicBezTo>
                  <a:pt x="144" y="76"/>
                  <a:pt x="144" y="76"/>
                  <a:pt x="144" y="76"/>
                </a:cubicBezTo>
                <a:close/>
                <a:moveTo>
                  <a:pt x="14" y="47"/>
                </a:moveTo>
                <a:cubicBezTo>
                  <a:pt x="14" y="47"/>
                  <a:pt x="14" y="47"/>
                  <a:pt x="14" y="47"/>
                </a:cubicBezTo>
                <a:cubicBezTo>
                  <a:pt x="169" y="47"/>
                  <a:pt x="169" y="47"/>
                  <a:pt x="169" y="47"/>
                </a:cubicBezTo>
                <a:cubicBezTo>
                  <a:pt x="169" y="14"/>
                  <a:pt x="169" y="14"/>
                  <a:pt x="169" y="14"/>
                </a:cubicBezTo>
                <a:cubicBezTo>
                  <a:pt x="155" y="14"/>
                  <a:pt x="155" y="14"/>
                  <a:pt x="155" y="14"/>
                </a:cubicBezTo>
                <a:cubicBezTo>
                  <a:pt x="155" y="24"/>
                  <a:pt x="155" y="24"/>
                  <a:pt x="155" y="24"/>
                </a:cubicBezTo>
                <a:cubicBezTo>
                  <a:pt x="155" y="28"/>
                  <a:pt x="152" y="31"/>
                  <a:pt x="148" y="31"/>
                </a:cubicBezTo>
                <a:cubicBezTo>
                  <a:pt x="145" y="31"/>
                  <a:pt x="141" y="28"/>
                  <a:pt x="141" y="2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18" y="14"/>
                  <a:pt x="118" y="14"/>
                  <a:pt x="118" y="14"/>
                </a:cubicBezTo>
                <a:cubicBezTo>
                  <a:pt x="118" y="24"/>
                  <a:pt x="118" y="24"/>
                  <a:pt x="118" y="24"/>
                </a:cubicBezTo>
                <a:cubicBezTo>
                  <a:pt x="118" y="28"/>
                  <a:pt x="114" y="31"/>
                  <a:pt x="111" y="31"/>
                </a:cubicBezTo>
                <a:cubicBezTo>
                  <a:pt x="107" y="31"/>
                  <a:pt x="104" y="28"/>
                  <a:pt x="104" y="24"/>
                </a:cubicBezTo>
                <a:cubicBezTo>
                  <a:pt x="104" y="14"/>
                  <a:pt x="104" y="14"/>
                  <a:pt x="104" y="14"/>
                </a:cubicBezTo>
                <a:cubicBezTo>
                  <a:pt x="80" y="14"/>
                  <a:pt x="80" y="14"/>
                  <a:pt x="80" y="14"/>
                </a:cubicBezTo>
                <a:cubicBezTo>
                  <a:pt x="80" y="24"/>
                  <a:pt x="80" y="24"/>
                  <a:pt x="80" y="24"/>
                </a:cubicBezTo>
                <a:cubicBezTo>
                  <a:pt x="80" y="28"/>
                  <a:pt x="77" y="31"/>
                  <a:pt x="73" y="31"/>
                </a:cubicBezTo>
                <a:cubicBezTo>
                  <a:pt x="69" y="31"/>
                  <a:pt x="66" y="28"/>
                  <a:pt x="66" y="24"/>
                </a:cubicBezTo>
                <a:cubicBezTo>
                  <a:pt x="66" y="14"/>
                  <a:pt x="66" y="14"/>
                  <a:pt x="66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2" y="24"/>
                  <a:pt x="42" y="24"/>
                  <a:pt x="42" y="24"/>
                </a:cubicBezTo>
                <a:cubicBezTo>
                  <a:pt x="42" y="28"/>
                  <a:pt x="39" y="31"/>
                  <a:pt x="35" y="31"/>
                </a:cubicBezTo>
                <a:cubicBezTo>
                  <a:pt x="31" y="31"/>
                  <a:pt x="28" y="28"/>
                  <a:pt x="28" y="24"/>
                </a:cubicBezTo>
                <a:cubicBezTo>
                  <a:pt x="28" y="14"/>
                  <a:pt x="28" y="14"/>
                  <a:pt x="28" y="14"/>
                </a:cubicBezTo>
                <a:cubicBezTo>
                  <a:pt x="14" y="14"/>
                  <a:pt x="14" y="14"/>
                  <a:pt x="14" y="14"/>
                </a:cubicBezTo>
                <a:cubicBezTo>
                  <a:pt x="14" y="47"/>
                  <a:pt x="14" y="47"/>
                  <a:pt x="14" y="47"/>
                </a:cubicBezTo>
                <a:close/>
                <a:moveTo>
                  <a:pt x="169" y="55"/>
                </a:moveTo>
                <a:cubicBezTo>
                  <a:pt x="169" y="55"/>
                  <a:pt x="169" y="55"/>
                  <a:pt x="169" y="55"/>
                </a:cubicBezTo>
                <a:cubicBezTo>
                  <a:pt x="14" y="55"/>
                  <a:pt x="14" y="55"/>
                  <a:pt x="14" y="55"/>
                </a:cubicBezTo>
                <a:cubicBezTo>
                  <a:pt x="14" y="169"/>
                  <a:pt x="14" y="169"/>
                  <a:pt x="14" y="169"/>
                </a:cubicBezTo>
                <a:cubicBezTo>
                  <a:pt x="169" y="169"/>
                  <a:pt x="169" y="169"/>
                  <a:pt x="169" y="169"/>
                </a:cubicBezTo>
                <a:cubicBezTo>
                  <a:pt x="169" y="55"/>
                  <a:pt x="169" y="55"/>
                  <a:pt x="169" y="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b="1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494972" y="2271486"/>
            <a:ext cx="2148114" cy="2148114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6" name="Freeform 935"/>
          <p:cNvSpPr>
            <a:spLocks noEditPoints="1"/>
          </p:cNvSpPr>
          <p:nvPr/>
        </p:nvSpPr>
        <p:spPr bwMode="auto">
          <a:xfrm>
            <a:off x="2328692" y="3106909"/>
            <a:ext cx="480675" cy="477268"/>
          </a:xfrm>
          <a:custGeom>
            <a:avLst/>
            <a:gdLst>
              <a:gd name="T0" fmla="*/ 157 w 184"/>
              <a:gd name="T1" fmla="*/ 27 h 183"/>
              <a:gd name="T2" fmla="*/ 184 w 184"/>
              <a:gd name="T3" fmla="*/ 92 h 183"/>
              <a:gd name="T4" fmla="*/ 167 w 184"/>
              <a:gd name="T5" fmla="*/ 144 h 183"/>
              <a:gd name="T6" fmla="*/ 160 w 184"/>
              <a:gd name="T7" fmla="*/ 183 h 183"/>
              <a:gd name="T8" fmla="*/ 92 w 184"/>
              <a:gd name="T9" fmla="*/ 183 h 183"/>
              <a:gd name="T10" fmla="*/ 27 w 184"/>
              <a:gd name="T11" fmla="*/ 157 h 183"/>
              <a:gd name="T12" fmla="*/ 27 w 184"/>
              <a:gd name="T13" fmla="*/ 27 h 183"/>
              <a:gd name="T14" fmla="*/ 92 w 184"/>
              <a:gd name="T15" fmla="*/ 0 h 183"/>
              <a:gd name="T16" fmla="*/ 51 w 184"/>
              <a:gd name="T17" fmla="*/ 76 h 183"/>
              <a:gd name="T18" fmla="*/ 67 w 184"/>
              <a:gd name="T19" fmla="*/ 92 h 183"/>
              <a:gd name="T20" fmla="*/ 63 w 184"/>
              <a:gd name="T21" fmla="*/ 103 h 183"/>
              <a:gd name="T22" fmla="*/ 40 w 184"/>
              <a:gd name="T23" fmla="*/ 103 h 183"/>
              <a:gd name="T24" fmla="*/ 40 w 184"/>
              <a:gd name="T25" fmla="*/ 80 h 183"/>
              <a:gd name="T26" fmla="*/ 51 w 184"/>
              <a:gd name="T27" fmla="*/ 76 h 183"/>
              <a:gd name="T28" fmla="*/ 57 w 184"/>
              <a:gd name="T29" fmla="*/ 86 h 183"/>
              <a:gd name="T30" fmla="*/ 46 w 184"/>
              <a:gd name="T31" fmla="*/ 86 h 183"/>
              <a:gd name="T32" fmla="*/ 46 w 184"/>
              <a:gd name="T33" fmla="*/ 97 h 183"/>
              <a:gd name="T34" fmla="*/ 57 w 184"/>
              <a:gd name="T35" fmla="*/ 97 h 183"/>
              <a:gd name="T36" fmla="*/ 57 w 184"/>
              <a:gd name="T37" fmla="*/ 86 h 183"/>
              <a:gd name="T38" fmla="*/ 92 w 184"/>
              <a:gd name="T39" fmla="*/ 76 h 183"/>
              <a:gd name="T40" fmla="*/ 108 w 184"/>
              <a:gd name="T41" fmla="*/ 92 h 183"/>
              <a:gd name="T42" fmla="*/ 103 w 184"/>
              <a:gd name="T43" fmla="*/ 103 h 183"/>
              <a:gd name="T44" fmla="*/ 81 w 184"/>
              <a:gd name="T45" fmla="*/ 103 h 183"/>
              <a:gd name="T46" fmla="*/ 81 w 184"/>
              <a:gd name="T47" fmla="*/ 80 h 183"/>
              <a:gd name="T48" fmla="*/ 92 w 184"/>
              <a:gd name="T49" fmla="*/ 76 h 183"/>
              <a:gd name="T50" fmla="*/ 98 w 184"/>
              <a:gd name="T51" fmla="*/ 86 h 183"/>
              <a:gd name="T52" fmla="*/ 87 w 184"/>
              <a:gd name="T53" fmla="*/ 86 h 183"/>
              <a:gd name="T54" fmla="*/ 87 w 184"/>
              <a:gd name="T55" fmla="*/ 97 h 183"/>
              <a:gd name="T56" fmla="*/ 98 w 184"/>
              <a:gd name="T57" fmla="*/ 97 h 183"/>
              <a:gd name="T58" fmla="*/ 98 w 184"/>
              <a:gd name="T59" fmla="*/ 86 h 183"/>
              <a:gd name="T60" fmla="*/ 133 w 184"/>
              <a:gd name="T61" fmla="*/ 76 h 183"/>
              <a:gd name="T62" fmla="*/ 149 w 184"/>
              <a:gd name="T63" fmla="*/ 92 h 183"/>
              <a:gd name="T64" fmla="*/ 144 w 184"/>
              <a:gd name="T65" fmla="*/ 103 h 183"/>
              <a:gd name="T66" fmla="*/ 121 w 184"/>
              <a:gd name="T67" fmla="*/ 103 h 183"/>
              <a:gd name="T68" fmla="*/ 121 w 184"/>
              <a:gd name="T69" fmla="*/ 80 h 183"/>
              <a:gd name="T70" fmla="*/ 133 w 184"/>
              <a:gd name="T71" fmla="*/ 76 h 183"/>
              <a:gd name="T72" fmla="*/ 138 w 184"/>
              <a:gd name="T73" fmla="*/ 86 h 183"/>
              <a:gd name="T74" fmla="*/ 127 w 184"/>
              <a:gd name="T75" fmla="*/ 86 h 183"/>
              <a:gd name="T76" fmla="*/ 127 w 184"/>
              <a:gd name="T77" fmla="*/ 97 h 183"/>
              <a:gd name="T78" fmla="*/ 138 w 184"/>
              <a:gd name="T79" fmla="*/ 97 h 183"/>
              <a:gd name="T80" fmla="*/ 138 w 184"/>
              <a:gd name="T81" fmla="*/ 86 h 183"/>
              <a:gd name="T82" fmla="*/ 147 w 184"/>
              <a:gd name="T83" fmla="*/ 37 h 183"/>
              <a:gd name="T84" fmla="*/ 37 w 184"/>
              <a:gd name="T85" fmla="*/ 37 h 183"/>
              <a:gd name="T86" fmla="*/ 14 w 184"/>
              <a:gd name="T87" fmla="*/ 92 h 183"/>
              <a:gd name="T88" fmla="*/ 37 w 184"/>
              <a:gd name="T89" fmla="*/ 147 h 183"/>
              <a:gd name="T90" fmla="*/ 153 w 184"/>
              <a:gd name="T91" fmla="*/ 169 h 183"/>
              <a:gd name="T92" fmla="*/ 155 w 184"/>
              <a:gd name="T93" fmla="*/ 137 h 183"/>
              <a:gd name="T94" fmla="*/ 170 w 184"/>
              <a:gd name="T95" fmla="*/ 92 h 183"/>
              <a:gd name="T96" fmla="*/ 147 w 184"/>
              <a:gd name="T97" fmla="*/ 37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4" h="183">
                <a:moveTo>
                  <a:pt x="92" y="0"/>
                </a:moveTo>
                <a:cubicBezTo>
                  <a:pt x="117" y="0"/>
                  <a:pt x="140" y="10"/>
                  <a:pt x="157" y="27"/>
                </a:cubicBezTo>
                <a:cubicBezTo>
                  <a:pt x="157" y="27"/>
                  <a:pt x="157" y="27"/>
                  <a:pt x="157" y="27"/>
                </a:cubicBezTo>
                <a:cubicBezTo>
                  <a:pt x="174" y="44"/>
                  <a:pt x="184" y="67"/>
                  <a:pt x="184" y="92"/>
                </a:cubicBezTo>
                <a:cubicBezTo>
                  <a:pt x="184" y="101"/>
                  <a:pt x="182" y="111"/>
                  <a:pt x="179" y="120"/>
                </a:cubicBezTo>
                <a:cubicBezTo>
                  <a:pt x="176" y="129"/>
                  <a:pt x="172" y="137"/>
                  <a:pt x="167" y="144"/>
                </a:cubicBezTo>
                <a:cubicBezTo>
                  <a:pt x="167" y="176"/>
                  <a:pt x="167" y="176"/>
                  <a:pt x="167" y="176"/>
                </a:cubicBezTo>
                <a:cubicBezTo>
                  <a:pt x="167" y="180"/>
                  <a:pt x="164" y="183"/>
                  <a:pt x="160" y="183"/>
                </a:cubicBezTo>
                <a:cubicBezTo>
                  <a:pt x="160" y="183"/>
                  <a:pt x="160" y="183"/>
                  <a:pt x="160" y="183"/>
                </a:cubicBezTo>
                <a:cubicBezTo>
                  <a:pt x="92" y="183"/>
                  <a:pt x="92" y="183"/>
                  <a:pt x="92" y="183"/>
                </a:cubicBezTo>
                <a:cubicBezTo>
                  <a:pt x="67" y="183"/>
                  <a:pt x="44" y="173"/>
                  <a:pt x="27" y="157"/>
                </a:cubicBezTo>
                <a:cubicBezTo>
                  <a:pt x="27" y="157"/>
                  <a:pt x="27" y="157"/>
                  <a:pt x="27" y="157"/>
                </a:cubicBezTo>
                <a:cubicBezTo>
                  <a:pt x="11" y="140"/>
                  <a:pt x="0" y="117"/>
                  <a:pt x="0" y="92"/>
                </a:cubicBezTo>
                <a:cubicBezTo>
                  <a:pt x="0" y="66"/>
                  <a:pt x="11" y="43"/>
                  <a:pt x="27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44" y="10"/>
                  <a:pt x="67" y="0"/>
                  <a:pt x="92" y="0"/>
                </a:cubicBezTo>
                <a:close/>
                <a:moveTo>
                  <a:pt x="51" y="76"/>
                </a:moveTo>
                <a:cubicBezTo>
                  <a:pt x="51" y="76"/>
                  <a:pt x="51" y="76"/>
                  <a:pt x="51" y="76"/>
                </a:cubicBezTo>
                <a:cubicBezTo>
                  <a:pt x="56" y="76"/>
                  <a:pt x="60" y="77"/>
                  <a:pt x="63" y="80"/>
                </a:cubicBezTo>
                <a:cubicBezTo>
                  <a:pt x="66" y="83"/>
                  <a:pt x="67" y="87"/>
                  <a:pt x="67" y="92"/>
                </a:cubicBezTo>
                <a:cubicBezTo>
                  <a:pt x="67" y="96"/>
                  <a:pt x="66" y="100"/>
                  <a:pt x="63" y="103"/>
                </a:cubicBezTo>
                <a:cubicBezTo>
                  <a:pt x="63" y="103"/>
                  <a:pt x="63" y="103"/>
                  <a:pt x="63" y="103"/>
                </a:cubicBezTo>
                <a:cubicBezTo>
                  <a:pt x="60" y="106"/>
                  <a:pt x="56" y="108"/>
                  <a:pt x="51" y="108"/>
                </a:cubicBezTo>
                <a:cubicBezTo>
                  <a:pt x="47" y="108"/>
                  <a:pt x="43" y="106"/>
                  <a:pt x="40" y="103"/>
                </a:cubicBezTo>
                <a:cubicBezTo>
                  <a:pt x="37" y="100"/>
                  <a:pt x="35" y="96"/>
                  <a:pt x="35" y="92"/>
                </a:cubicBezTo>
                <a:cubicBezTo>
                  <a:pt x="35" y="87"/>
                  <a:pt x="37" y="83"/>
                  <a:pt x="40" y="80"/>
                </a:cubicBezTo>
                <a:cubicBezTo>
                  <a:pt x="40" y="80"/>
                  <a:pt x="40" y="80"/>
                  <a:pt x="40" y="80"/>
                </a:cubicBezTo>
                <a:cubicBezTo>
                  <a:pt x="43" y="77"/>
                  <a:pt x="47" y="76"/>
                  <a:pt x="51" y="76"/>
                </a:cubicBezTo>
                <a:close/>
                <a:moveTo>
                  <a:pt x="57" y="86"/>
                </a:moveTo>
                <a:cubicBezTo>
                  <a:pt x="57" y="86"/>
                  <a:pt x="57" y="86"/>
                  <a:pt x="57" y="86"/>
                </a:cubicBezTo>
                <a:cubicBezTo>
                  <a:pt x="55" y="85"/>
                  <a:pt x="53" y="84"/>
                  <a:pt x="51" y="84"/>
                </a:cubicBezTo>
                <a:cubicBezTo>
                  <a:pt x="49" y="84"/>
                  <a:pt x="47" y="85"/>
                  <a:pt x="46" y="86"/>
                </a:cubicBezTo>
                <a:cubicBezTo>
                  <a:pt x="44" y="88"/>
                  <a:pt x="43" y="89"/>
                  <a:pt x="43" y="92"/>
                </a:cubicBezTo>
                <a:cubicBezTo>
                  <a:pt x="43" y="94"/>
                  <a:pt x="44" y="96"/>
                  <a:pt x="46" y="97"/>
                </a:cubicBezTo>
                <a:cubicBezTo>
                  <a:pt x="47" y="99"/>
                  <a:pt x="49" y="99"/>
                  <a:pt x="51" y="99"/>
                </a:cubicBezTo>
                <a:cubicBezTo>
                  <a:pt x="53" y="99"/>
                  <a:pt x="55" y="99"/>
                  <a:pt x="57" y="97"/>
                </a:cubicBezTo>
                <a:cubicBezTo>
                  <a:pt x="58" y="96"/>
                  <a:pt x="59" y="94"/>
                  <a:pt x="59" y="92"/>
                </a:cubicBezTo>
                <a:cubicBezTo>
                  <a:pt x="59" y="89"/>
                  <a:pt x="58" y="88"/>
                  <a:pt x="57" y="86"/>
                </a:cubicBezTo>
                <a:close/>
                <a:moveTo>
                  <a:pt x="92" y="76"/>
                </a:moveTo>
                <a:cubicBezTo>
                  <a:pt x="92" y="76"/>
                  <a:pt x="92" y="76"/>
                  <a:pt x="92" y="76"/>
                </a:cubicBezTo>
                <a:cubicBezTo>
                  <a:pt x="97" y="76"/>
                  <a:pt x="101" y="77"/>
                  <a:pt x="103" y="80"/>
                </a:cubicBezTo>
                <a:cubicBezTo>
                  <a:pt x="106" y="83"/>
                  <a:pt x="108" y="87"/>
                  <a:pt x="108" y="92"/>
                </a:cubicBezTo>
                <a:cubicBezTo>
                  <a:pt x="108" y="96"/>
                  <a:pt x="106" y="100"/>
                  <a:pt x="103" y="103"/>
                </a:cubicBezTo>
                <a:cubicBezTo>
                  <a:pt x="103" y="103"/>
                  <a:pt x="103" y="103"/>
                  <a:pt x="103" y="103"/>
                </a:cubicBezTo>
                <a:cubicBezTo>
                  <a:pt x="101" y="106"/>
                  <a:pt x="96" y="108"/>
                  <a:pt x="92" y="108"/>
                </a:cubicBezTo>
                <a:cubicBezTo>
                  <a:pt x="88" y="108"/>
                  <a:pt x="83" y="106"/>
                  <a:pt x="81" y="103"/>
                </a:cubicBezTo>
                <a:cubicBezTo>
                  <a:pt x="78" y="100"/>
                  <a:pt x="76" y="96"/>
                  <a:pt x="76" y="92"/>
                </a:cubicBezTo>
                <a:cubicBezTo>
                  <a:pt x="76" y="87"/>
                  <a:pt x="78" y="83"/>
                  <a:pt x="81" y="80"/>
                </a:cubicBezTo>
                <a:cubicBezTo>
                  <a:pt x="81" y="80"/>
                  <a:pt x="81" y="80"/>
                  <a:pt x="81" y="80"/>
                </a:cubicBezTo>
                <a:cubicBezTo>
                  <a:pt x="84" y="77"/>
                  <a:pt x="88" y="76"/>
                  <a:pt x="92" y="76"/>
                </a:cubicBezTo>
                <a:close/>
                <a:moveTo>
                  <a:pt x="98" y="86"/>
                </a:moveTo>
                <a:cubicBezTo>
                  <a:pt x="98" y="86"/>
                  <a:pt x="98" y="86"/>
                  <a:pt x="98" y="86"/>
                </a:cubicBezTo>
                <a:cubicBezTo>
                  <a:pt x="96" y="85"/>
                  <a:pt x="94" y="84"/>
                  <a:pt x="92" y="84"/>
                </a:cubicBezTo>
                <a:cubicBezTo>
                  <a:pt x="90" y="84"/>
                  <a:pt x="88" y="85"/>
                  <a:pt x="87" y="86"/>
                </a:cubicBezTo>
                <a:cubicBezTo>
                  <a:pt x="85" y="88"/>
                  <a:pt x="84" y="89"/>
                  <a:pt x="84" y="92"/>
                </a:cubicBezTo>
                <a:cubicBezTo>
                  <a:pt x="84" y="94"/>
                  <a:pt x="85" y="96"/>
                  <a:pt x="87" y="97"/>
                </a:cubicBezTo>
                <a:cubicBezTo>
                  <a:pt x="88" y="99"/>
                  <a:pt x="90" y="99"/>
                  <a:pt x="92" y="99"/>
                </a:cubicBezTo>
                <a:cubicBezTo>
                  <a:pt x="94" y="99"/>
                  <a:pt x="96" y="99"/>
                  <a:pt x="98" y="97"/>
                </a:cubicBezTo>
                <a:cubicBezTo>
                  <a:pt x="99" y="96"/>
                  <a:pt x="100" y="94"/>
                  <a:pt x="100" y="92"/>
                </a:cubicBezTo>
                <a:cubicBezTo>
                  <a:pt x="100" y="89"/>
                  <a:pt x="99" y="88"/>
                  <a:pt x="98" y="86"/>
                </a:cubicBezTo>
                <a:close/>
                <a:moveTo>
                  <a:pt x="133" y="76"/>
                </a:moveTo>
                <a:cubicBezTo>
                  <a:pt x="133" y="76"/>
                  <a:pt x="133" y="76"/>
                  <a:pt x="133" y="76"/>
                </a:cubicBezTo>
                <a:cubicBezTo>
                  <a:pt x="137" y="76"/>
                  <a:pt x="141" y="77"/>
                  <a:pt x="144" y="80"/>
                </a:cubicBezTo>
                <a:cubicBezTo>
                  <a:pt x="147" y="83"/>
                  <a:pt x="149" y="87"/>
                  <a:pt x="149" y="92"/>
                </a:cubicBezTo>
                <a:cubicBezTo>
                  <a:pt x="149" y="96"/>
                  <a:pt x="147" y="100"/>
                  <a:pt x="144" y="103"/>
                </a:cubicBezTo>
                <a:cubicBezTo>
                  <a:pt x="144" y="103"/>
                  <a:pt x="144" y="103"/>
                  <a:pt x="144" y="103"/>
                </a:cubicBezTo>
                <a:cubicBezTo>
                  <a:pt x="141" y="106"/>
                  <a:pt x="137" y="108"/>
                  <a:pt x="133" y="108"/>
                </a:cubicBezTo>
                <a:cubicBezTo>
                  <a:pt x="128" y="108"/>
                  <a:pt x="124" y="106"/>
                  <a:pt x="121" y="103"/>
                </a:cubicBezTo>
                <a:cubicBezTo>
                  <a:pt x="119" y="100"/>
                  <a:pt x="117" y="96"/>
                  <a:pt x="117" y="92"/>
                </a:cubicBezTo>
                <a:cubicBezTo>
                  <a:pt x="117" y="87"/>
                  <a:pt x="119" y="83"/>
                  <a:pt x="121" y="80"/>
                </a:cubicBezTo>
                <a:cubicBezTo>
                  <a:pt x="121" y="80"/>
                  <a:pt x="121" y="80"/>
                  <a:pt x="121" y="80"/>
                </a:cubicBezTo>
                <a:cubicBezTo>
                  <a:pt x="124" y="77"/>
                  <a:pt x="129" y="76"/>
                  <a:pt x="133" y="76"/>
                </a:cubicBezTo>
                <a:close/>
                <a:moveTo>
                  <a:pt x="138" y="86"/>
                </a:moveTo>
                <a:cubicBezTo>
                  <a:pt x="138" y="86"/>
                  <a:pt x="138" y="86"/>
                  <a:pt x="138" y="86"/>
                </a:cubicBezTo>
                <a:cubicBezTo>
                  <a:pt x="137" y="85"/>
                  <a:pt x="135" y="84"/>
                  <a:pt x="133" y="84"/>
                </a:cubicBezTo>
                <a:cubicBezTo>
                  <a:pt x="131" y="84"/>
                  <a:pt x="129" y="85"/>
                  <a:pt x="127" y="86"/>
                </a:cubicBezTo>
                <a:cubicBezTo>
                  <a:pt x="126" y="88"/>
                  <a:pt x="125" y="89"/>
                  <a:pt x="125" y="92"/>
                </a:cubicBezTo>
                <a:cubicBezTo>
                  <a:pt x="125" y="94"/>
                  <a:pt x="126" y="96"/>
                  <a:pt x="127" y="97"/>
                </a:cubicBezTo>
                <a:cubicBezTo>
                  <a:pt x="129" y="99"/>
                  <a:pt x="131" y="99"/>
                  <a:pt x="133" y="99"/>
                </a:cubicBezTo>
                <a:cubicBezTo>
                  <a:pt x="135" y="99"/>
                  <a:pt x="137" y="99"/>
                  <a:pt x="138" y="97"/>
                </a:cubicBezTo>
                <a:cubicBezTo>
                  <a:pt x="140" y="96"/>
                  <a:pt x="141" y="94"/>
                  <a:pt x="141" y="92"/>
                </a:cubicBezTo>
                <a:cubicBezTo>
                  <a:pt x="141" y="89"/>
                  <a:pt x="140" y="88"/>
                  <a:pt x="138" y="86"/>
                </a:cubicBezTo>
                <a:close/>
                <a:moveTo>
                  <a:pt x="147" y="37"/>
                </a:moveTo>
                <a:cubicBezTo>
                  <a:pt x="147" y="37"/>
                  <a:pt x="147" y="37"/>
                  <a:pt x="147" y="37"/>
                </a:cubicBezTo>
                <a:cubicBezTo>
                  <a:pt x="133" y="23"/>
                  <a:pt x="113" y="14"/>
                  <a:pt x="92" y="14"/>
                </a:cubicBezTo>
                <a:cubicBezTo>
                  <a:pt x="71" y="14"/>
                  <a:pt x="51" y="23"/>
                  <a:pt x="37" y="37"/>
                </a:cubicBezTo>
                <a:cubicBezTo>
                  <a:pt x="37" y="37"/>
                  <a:pt x="37" y="37"/>
                  <a:pt x="37" y="37"/>
                </a:cubicBezTo>
                <a:cubicBezTo>
                  <a:pt x="23" y="51"/>
                  <a:pt x="14" y="70"/>
                  <a:pt x="14" y="92"/>
                </a:cubicBezTo>
                <a:cubicBezTo>
                  <a:pt x="14" y="113"/>
                  <a:pt x="23" y="133"/>
                  <a:pt x="37" y="147"/>
                </a:cubicBezTo>
                <a:cubicBezTo>
                  <a:pt x="37" y="147"/>
                  <a:pt x="37" y="147"/>
                  <a:pt x="37" y="147"/>
                </a:cubicBezTo>
                <a:cubicBezTo>
                  <a:pt x="51" y="161"/>
                  <a:pt x="71" y="169"/>
                  <a:pt x="92" y="169"/>
                </a:cubicBezTo>
                <a:cubicBezTo>
                  <a:pt x="153" y="169"/>
                  <a:pt x="153" y="169"/>
                  <a:pt x="153" y="169"/>
                </a:cubicBezTo>
                <a:cubicBezTo>
                  <a:pt x="153" y="142"/>
                  <a:pt x="153" y="142"/>
                  <a:pt x="153" y="142"/>
                </a:cubicBezTo>
                <a:cubicBezTo>
                  <a:pt x="153" y="140"/>
                  <a:pt x="154" y="139"/>
                  <a:pt x="155" y="137"/>
                </a:cubicBezTo>
                <a:cubicBezTo>
                  <a:pt x="160" y="131"/>
                  <a:pt x="163" y="124"/>
                  <a:pt x="166" y="116"/>
                </a:cubicBezTo>
                <a:cubicBezTo>
                  <a:pt x="168" y="108"/>
                  <a:pt x="170" y="100"/>
                  <a:pt x="170" y="92"/>
                </a:cubicBezTo>
                <a:cubicBezTo>
                  <a:pt x="170" y="70"/>
                  <a:pt x="161" y="51"/>
                  <a:pt x="147" y="37"/>
                </a:cubicBezTo>
                <a:cubicBezTo>
                  <a:pt x="147" y="37"/>
                  <a:pt x="147" y="37"/>
                  <a:pt x="147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b="1"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049485" y="3345543"/>
            <a:ext cx="435429" cy="0"/>
          </a:xfrm>
          <a:prstGeom prst="line">
            <a:avLst/>
          </a:prstGeom>
          <a:ln w="19050">
            <a:solidFill>
              <a:srgbClr val="6553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/>
        </p:nvCxnSpPr>
        <p:spPr>
          <a:xfrm>
            <a:off x="7619999" y="3345543"/>
            <a:ext cx="435429" cy="0"/>
          </a:xfrm>
          <a:prstGeom prst="line">
            <a:avLst/>
          </a:prstGeom>
          <a:ln w="19050">
            <a:solidFill>
              <a:srgbClr val="6553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/>
          <p:nvPr/>
        </p:nvSpPr>
        <p:spPr>
          <a:xfrm>
            <a:off x="1137557" y="5116285"/>
            <a:ext cx="2862944" cy="823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</a:t>
            </a:r>
            <a:endParaRPr lang="zh-CN" altLang="en-US" sz="11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664528" y="5116285"/>
            <a:ext cx="2862944" cy="823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</a:t>
            </a:r>
            <a:endParaRPr lang="zh-CN" altLang="en-US" sz="11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191500" y="5116285"/>
            <a:ext cx="2862944" cy="8232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</a:t>
            </a:r>
            <a:endParaRPr lang="zh-CN" altLang="en-US" sz="11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-2507226" y="-435078"/>
            <a:ext cx="7728155" cy="7728155"/>
          </a:xfrm>
          <a:prstGeom prst="ellipse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220929" y="-1100980"/>
            <a:ext cx="9059961" cy="9059961"/>
          </a:xfrm>
          <a:prstGeom prst="ellipse">
            <a:avLst/>
          </a:prstGeom>
          <a:noFill/>
          <a:ln w="38100">
            <a:solidFill>
              <a:srgbClr val="6553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028055" y="3261995"/>
            <a:ext cx="6058535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Fira Code Medium" panose="020B0809050000020004" charset="0"/>
                <a:cs typeface="Fira Code Medium" panose="020B0809050000020004" charset="0"/>
                <a:sym typeface="+mn-lt"/>
              </a:rPr>
              <a:t>Kubernetes Architecture</a:t>
            </a:r>
            <a:endParaRPr lang="zh-CN" altLang="en-US" sz="3200" b="1" dirty="0">
              <a:solidFill>
                <a:schemeClr val="bg1"/>
              </a:solidFill>
              <a:latin typeface="Fira Code Medium" panose="020B0809050000020004" charset="0"/>
              <a:cs typeface="Fira Code Medium" panose="020B0809050000020004" charset="0"/>
              <a:sym typeface="+mn-lt"/>
            </a:endParaRPr>
          </a:p>
        </p:txBody>
      </p:sp>
      <p:pic>
        <p:nvPicPr>
          <p:cNvPr id="10" name="Picture 9" descr="kubernetes-icon-whit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586865"/>
            <a:ext cx="3935730" cy="3935730"/>
          </a:xfrm>
          <a:prstGeom prst="rect">
            <a:avLst/>
          </a:prstGeom>
        </p:spPr>
      </p:pic>
      <p:cxnSp>
        <p:nvCxnSpPr>
          <p:cNvPr id="3" name="直接连接符 12"/>
          <p:cNvCxnSpPr/>
          <p:nvPr/>
        </p:nvCxnSpPr>
        <p:spPr>
          <a:xfrm>
            <a:off x="8586108" y="4078968"/>
            <a:ext cx="94342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651829" y="1872343"/>
            <a:ext cx="2888343" cy="4412343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49772" y="1872343"/>
            <a:ext cx="2888343" cy="4412343"/>
          </a:xfrm>
          <a:prstGeom prst="rect">
            <a:avLst/>
          </a:prstGeom>
          <a:noFill/>
          <a:ln w="19050">
            <a:solidFill>
              <a:srgbClr val="6553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153886" y="1872343"/>
            <a:ext cx="2888343" cy="4412343"/>
          </a:xfrm>
          <a:prstGeom prst="rect">
            <a:avLst/>
          </a:prstGeom>
          <a:noFill/>
          <a:ln w="19050">
            <a:solidFill>
              <a:srgbClr val="6553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537200" y="2394856"/>
            <a:ext cx="1117600" cy="111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rgbClr val="6553EF"/>
                </a:solidFill>
                <a:latin typeface="Arial" panose="020B0604020202020204" pitchFamily="34" charset="0"/>
                <a:cs typeface="+mn-ea"/>
                <a:sym typeface="+mn-lt"/>
              </a:rPr>
              <a:t>60</a:t>
            </a:r>
            <a:r>
              <a:rPr lang="en-US" altLang="zh-CN" dirty="0">
                <a:solidFill>
                  <a:srgbClr val="6553EF"/>
                </a:solidFill>
                <a:latin typeface="Arial" panose="020B0604020202020204" pitchFamily="34" charset="0"/>
                <a:cs typeface="+mn-ea"/>
                <a:sym typeface="+mn-lt"/>
              </a:rPr>
              <a:t>%</a:t>
            </a:r>
            <a:endParaRPr lang="zh-CN" altLang="en-US" sz="2400" dirty="0">
              <a:solidFill>
                <a:srgbClr val="6553EF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035143" y="2394856"/>
            <a:ext cx="1117600" cy="1117600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+mn-lt"/>
              </a:rPr>
              <a:t>30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+mn-lt"/>
              </a:rPr>
              <a:t>%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39257" y="2394856"/>
            <a:ext cx="1117600" cy="1117600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+mn-lt"/>
              </a:rPr>
              <a:t>30</a:t>
            </a: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+mn-lt"/>
              </a:rPr>
              <a:t>%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5834743" y="4426856"/>
            <a:ext cx="52251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4882246" y="4600676"/>
            <a:ext cx="2427508" cy="1437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9332686" y="4426856"/>
            <a:ext cx="522515" cy="0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8360229" y="4600676"/>
            <a:ext cx="2427508" cy="1437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</a:t>
            </a:r>
            <a:endParaRPr lang="zh-CN" altLang="en-US" sz="12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2351325" y="4426856"/>
            <a:ext cx="522515" cy="0"/>
          </a:xfrm>
          <a:prstGeom prst="line">
            <a:avLst/>
          </a:prstGeom>
          <a:ln>
            <a:solidFill>
              <a:srgbClr val="2424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1378868" y="4600676"/>
            <a:ext cx="2427508" cy="14379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42424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</a:t>
            </a:r>
            <a:endParaRPr lang="zh-CN" altLang="en-US" sz="1200" dirty="0">
              <a:solidFill>
                <a:srgbClr val="242424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489683" y="3878459"/>
            <a:ext cx="22058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0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471044" y="3878459"/>
            <a:ext cx="22058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0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014656" y="3878459"/>
            <a:ext cx="220587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i="1" dirty="0">
                <a:solidFill>
                  <a:schemeClr val="bg1"/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000" i="1" dirty="0">
              <a:solidFill>
                <a:schemeClr val="bg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表 4"/>
          <p:cNvGraphicFramePr/>
          <p:nvPr/>
        </p:nvGraphicFramePr>
        <p:xfrm>
          <a:off x="-400157" y="1378857"/>
          <a:ext cx="7530091" cy="50200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矩形 2"/>
          <p:cNvSpPr/>
          <p:nvPr/>
        </p:nvSpPr>
        <p:spPr>
          <a:xfrm>
            <a:off x="6357258" y="1843315"/>
            <a:ext cx="159657" cy="537028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705601" y="2380343"/>
            <a:ext cx="4833257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357258" y="3471027"/>
            <a:ext cx="159657" cy="537028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705601" y="4008055"/>
            <a:ext cx="4833257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357258" y="5098740"/>
            <a:ext cx="159657" cy="537028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705601" y="5635768"/>
            <a:ext cx="4833257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705601" y="1880996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705601" y="3501605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05601" y="5134266"/>
            <a:ext cx="26352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4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表 4"/>
          <p:cNvGraphicFramePr/>
          <p:nvPr/>
        </p:nvGraphicFramePr>
        <p:xfrm>
          <a:off x="2918235" y="2208438"/>
          <a:ext cx="6355530" cy="22680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矩形 2"/>
          <p:cNvSpPr/>
          <p:nvPr/>
        </p:nvSpPr>
        <p:spPr>
          <a:xfrm>
            <a:off x="1560286" y="1698172"/>
            <a:ext cx="9071428" cy="3178628"/>
          </a:xfrm>
          <a:prstGeom prst="rect">
            <a:avLst/>
          </a:prstGeom>
          <a:noFill/>
          <a:ln>
            <a:solidFill>
              <a:srgbClr val="6553E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210629" y="1480458"/>
            <a:ext cx="1814285" cy="510266"/>
          </a:xfrm>
          <a:prstGeom prst="rect">
            <a:avLst/>
          </a:prstGeom>
          <a:solidFill>
            <a:srgbClr val="655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+mn-ea"/>
                <a:sym typeface="+mn-lt"/>
              </a:rPr>
              <a:t>2020</a:t>
            </a:r>
            <a:endParaRPr lang="zh-CN" altLang="en-US" dirty="0">
              <a:latin typeface="Arial" panose="020B0604020202020204" pitchFamily="34" charset="0"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76828" y="5387066"/>
            <a:ext cx="9238344" cy="6126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200" dirty="0">
                <a:solidFill>
                  <a:srgbClr val="2C1C01"/>
                </a:solidFill>
                <a:latin typeface="Arial" panose="020B0604020202020204" pitchFamily="34" charset="0"/>
                <a:cs typeface="+mn-ea"/>
                <a:sym typeface="+mn-lt"/>
              </a:rPr>
              <a:t>This PPT template for the rice husk designer pencil demo works, focusing on the production of high-end design husk designer pencil demo works, focusing on the</a:t>
            </a:r>
            <a:endParaRPr lang="zh-CN" altLang="en-US" sz="1200" dirty="0">
              <a:solidFill>
                <a:srgbClr val="2C1C01"/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767156" y="6033397"/>
            <a:ext cx="657689" cy="657689"/>
            <a:chOff x="5699569" y="6200311"/>
            <a:chExt cx="657689" cy="657689"/>
          </a:xfrm>
        </p:grpSpPr>
        <p:sp>
          <p:nvSpPr>
            <p:cNvPr id="8" name="椭圆 7"/>
            <p:cNvSpPr/>
            <p:nvPr/>
          </p:nvSpPr>
          <p:spPr>
            <a:xfrm>
              <a:off x="5699569" y="6200311"/>
              <a:ext cx="657689" cy="657689"/>
            </a:xfrm>
            <a:prstGeom prst="ellipse">
              <a:avLst/>
            </a:prstGeom>
            <a:solidFill>
              <a:srgbClr val="6553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cs typeface="+mn-ea"/>
                <a:sym typeface="+mn-lt"/>
              </a:endParaRPr>
            </a:p>
          </p:txBody>
        </p:sp>
        <p:sp>
          <p:nvSpPr>
            <p:cNvPr id="9" name="Freeform 380"/>
            <p:cNvSpPr>
              <a:spLocks noEditPoints="1"/>
            </p:cNvSpPr>
            <p:nvPr/>
          </p:nvSpPr>
          <p:spPr bwMode="auto">
            <a:xfrm>
              <a:off x="5878672" y="6426141"/>
              <a:ext cx="299482" cy="206028"/>
            </a:xfrm>
            <a:custGeom>
              <a:avLst/>
              <a:gdLst>
                <a:gd name="T0" fmla="*/ 147 w 184"/>
                <a:gd name="T1" fmla="*/ 114 h 128"/>
                <a:gd name="T2" fmla="*/ 147 w 184"/>
                <a:gd name="T3" fmla="*/ 114 h 128"/>
                <a:gd name="T4" fmla="*/ 163 w 184"/>
                <a:gd name="T5" fmla="*/ 108 h 128"/>
                <a:gd name="T6" fmla="*/ 163 w 184"/>
                <a:gd name="T7" fmla="*/ 108 h 128"/>
                <a:gd name="T8" fmla="*/ 170 w 184"/>
                <a:gd name="T9" fmla="*/ 92 h 128"/>
                <a:gd name="T10" fmla="*/ 164 w 184"/>
                <a:gd name="T11" fmla="*/ 77 h 128"/>
                <a:gd name="T12" fmla="*/ 151 w 184"/>
                <a:gd name="T13" fmla="*/ 70 h 128"/>
                <a:gd name="T14" fmla="*/ 145 w 184"/>
                <a:gd name="T15" fmla="*/ 63 h 128"/>
                <a:gd name="T16" fmla="*/ 145 w 184"/>
                <a:gd name="T17" fmla="*/ 63 h 128"/>
                <a:gd name="T18" fmla="*/ 131 w 184"/>
                <a:gd name="T19" fmla="*/ 28 h 128"/>
                <a:gd name="T20" fmla="*/ 97 w 184"/>
                <a:gd name="T21" fmla="*/ 14 h 128"/>
                <a:gd name="T22" fmla="*/ 70 w 184"/>
                <a:gd name="T23" fmla="*/ 22 h 128"/>
                <a:gd name="T24" fmla="*/ 52 w 184"/>
                <a:gd name="T25" fmla="*/ 44 h 128"/>
                <a:gd name="T26" fmla="*/ 46 w 184"/>
                <a:gd name="T27" fmla="*/ 48 h 128"/>
                <a:gd name="T28" fmla="*/ 24 w 184"/>
                <a:gd name="T29" fmla="*/ 58 h 128"/>
                <a:gd name="T30" fmla="*/ 15 w 184"/>
                <a:gd name="T31" fmla="*/ 81 h 128"/>
                <a:gd name="T32" fmla="*/ 24 w 184"/>
                <a:gd name="T33" fmla="*/ 105 h 128"/>
                <a:gd name="T34" fmla="*/ 24 w 184"/>
                <a:gd name="T35" fmla="*/ 105 h 128"/>
                <a:gd name="T36" fmla="*/ 48 w 184"/>
                <a:gd name="T37" fmla="*/ 114 h 128"/>
                <a:gd name="T38" fmla="*/ 147 w 184"/>
                <a:gd name="T39" fmla="*/ 114 h 128"/>
                <a:gd name="T40" fmla="*/ 173 w 184"/>
                <a:gd name="T41" fmla="*/ 118 h 128"/>
                <a:gd name="T42" fmla="*/ 173 w 184"/>
                <a:gd name="T43" fmla="*/ 118 h 128"/>
                <a:gd name="T44" fmla="*/ 147 w 184"/>
                <a:gd name="T45" fmla="*/ 128 h 128"/>
                <a:gd name="T46" fmla="*/ 147 w 184"/>
                <a:gd name="T47" fmla="*/ 128 h 128"/>
                <a:gd name="T48" fmla="*/ 48 w 184"/>
                <a:gd name="T49" fmla="*/ 128 h 128"/>
                <a:gd name="T50" fmla="*/ 14 w 184"/>
                <a:gd name="T51" fmla="*/ 115 h 128"/>
                <a:gd name="T52" fmla="*/ 14 w 184"/>
                <a:gd name="T53" fmla="*/ 115 h 128"/>
                <a:gd name="T54" fmla="*/ 0 w 184"/>
                <a:gd name="T55" fmla="*/ 81 h 128"/>
                <a:gd name="T56" fmla="*/ 13 w 184"/>
                <a:gd name="T57" fmla="*/ 48 h 128"/>
                <a:gd name="T58" fmla="*/ 41 w 184"/>
                <a:gd name="T59" fmla="*/ 34 h 128"/>
                <a:gd name="T60" fmla="*/ 62 w 184"/>
                <a:gd name="T61" fmla="*/ 10 h 128"/>
                <a:gd name="T62" fmla="*/ 97 w 184"/>
                <a:gd name="T63" fmla="*/ 0 h 128"/>
                <a:gd name="T64" fmla="*/ 141 w 184"/>
                <a:gd name="T65" fmla="*/ 18 h 128"/>
                <a:gd name="T66" fmla="*/ 159 w 184"/>
                <a:gd name="T67" fmla="*/ 57 h 128"/>
                <a:gd name="T68" fmla="*/ 175 w 184"/>
                <a:gd name="T69" fmla="*/ 68 h 128"/>
                <a:gd name="T70" fmla="*/ 184 w 184"/>
                <a:gd name="T71" fmla="*/ 92 h 128"/>
                <a:gd name="T72" fmla="*/ 173 w 184"/>
                <a:gd name="T73" fmla="*/ 118 h 128"/>
                <a:gd name="T74" fmla="*/ 173 w 184"/>
                <a:gd name="T75" fmla="*/ 11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84" h="128">
                  <a:moveTo>
                    <a:pt x="147" y="114"/>
                  </a:moveTo>
                  <a:cubicBezTo>
                    <a:pt x="147" y="114"/>
                    <a:pt x="147" y="114"/>
                    <a:pt x="147" y="114"/>
                  </a:cubicBezTo>
                  <a:cubicBezTo>
                    <a:pt x="153" y="114"/>
                    <a:pt x="159" y="112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7" y="104"/>
                    <a:pt x="170" y="98"/>
                    <a:pt x="170" y="92"/>
                  </a:cubicBezTo>
                  <a:cubicBezTo>
                    <a:pt x="170" y="86"/>
                    <a:pt x="168" y="81"/>
                    <a:pt x="164" y="77"/>
                  </a:cubicBezTo>
                  <a:cubicBezTo>
                    <a:pt x="161" y="73"/>
                    <a:pt x="156" y="71"/>
                    <a:pt x="151" y="70"/>
                  </a:cubicBezTo>
                  <a:cubicBezTo>
                    <a:pt x="148" y="69"/>
                    <a:pt x="145" y="66"/>
                    <a:pt x="145" y="63"/>
                  </a:cubicBezTo>
                  <a:cubicBezTo>
                    <a:pt x="145" y="63"/>
                    <a:pt x="145" y="63"/>
                    <a:pt x="145" y="63"/>
                  </a:cubicBezTo>
                  <a:cubicBezTo>
                    <a:pt x="145" y="49"/>
                    <a:pt x="140" y="37"/>
                    <a:pt x="131" y="28"/>
                  </a:cubicBezTo>
                  <a:cubicBezTo>
                    <a:pt x="122" y="20"/>
                    <a:pt x="110" y="14"/>
                    <a:pt x="97" y="14"/>
                  </a:cubicBezTo>
                  <a:cubicBezTo>
                    <a:pt x="87" y="14"/>
                    <a:pt x="78" y="17"/>
                    <a:pt x="70" y="22"/>
                  </a:cubicBezTo>
                  <a:cubicBezTo>
                    <a:pt x="62" y="27"/>
                    <a:pt x="56" y="35"/>
                    <a:pt x="52" y="44"/>
                  </a:cubicBezTo>
                  <a:cubicBezTo>
                    <a:pt x="51" y="46"/>
                    <a:pt x="48" y="48"/>
                    <a:pt x="46" y="48"/>
                  </a:cubicBezTo>
                  <a:cubicBezTo>
                    <a:pt x="37" y="48"/>
                    <a:pt x="29" y="52"/>
                    <a:pt x="24" y="58"/>
                  </a:cubicBezTo>
                  <a:cubicBezTo>
                    <a:pt x="18" y="64"/>
                    <a:pt x="15" y="72"/>
                    <a:pt x="15" y="81"/>
                  </a:cubicBezTo>
                  <a:cubicBezTo>
                    <a:pt x="15" y="90"/>
                    <a:pt x="18" y="99"/>
                    <a:pt x="24" y="105"/>
                  </a:cubicBezTo>
                  <a:cubicBezTo>
                    <a:pt x="24" y="105"/>
                    <a:pt x="24" y="105"/>
                    <a:pt x="24" y="105"/>
                  </a:cubicBezTo>
                  <a:cubicBezTo>
                    <a:pt x="30" y="111"/>
                    <a:pt x="39" y="114"/>
                    <a:pt x="48" y="114"/>
                  </a:cubicBezTo>
                  <a:cubicBezTo>
                    <a:pt x="147" y="114"/>
                    <a:pt x="147" y="114"/>
                    <a:pt x="147" y="114"/>
                  </a:cubicBezTo>
                  <a:close/>
                  <a:moveTo>
                    <a:pt x="173" y="118"/>
                  </a:moveTo>
                  <a:cubicBezTo>
                    <a:pt x="173" y="118"/>
                    <a:pt x="173" y="118"/>
                    <a:pt x="173" y="118"/>
                  </a:cubicBezTo>
                  <a:cubicBezTo>
                    <a:pt x="166" y="124"/>
                    <a:pt x="157" y="128"/>
                    <a:pt x="147" y="128"/>
                  </a:cubicBezTo>
                  <a:cubicBezTo>
                    <a:pt x="147" y="128"/>
                    <a:pt x="147" y="128"/>
                    <a:pt x="147" y="128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35" y="128"/>
                    <a:pt x="23" y="123"/>
                    <a:pt x="14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6" y="106"/>
                    <a:pt x="0" y="94"/>
                    <a:pt x="0" y="81"/>
                  </a:cubicBezTo>
                  <a:cubicBezTo>
                    <a:pt x="0" y="68"/>
                    <a:pt x="5" y="57"/>
                    <a:pt x="13" y="48"/>
                  </a:cubicBezTo>
                  <a:cubicBezTo>
                    <a:pt x="21" y="41"/>
                    <a:pt x="30" y="36"/>
                    <a:pt x="41" y="34"/>
                  </a:cubicBezTo>
                  <a:cubicBezTo>
                    <a:pt x="46" y="24"/>
                    <a:pt x="53" y="16"/>
                    <a:pt x="62" y="10"/>
                  </a:cubicBezTo>
                  <a:cubicBezTo>
                    <a:pt x="72" y="4"/>
                    <a:pt x="84" y="0"/>
                    <a:pt x="97" y="0"/>
                  </a:cubicBezTo>
                  <a:cubicBezTo>
                    <a:pt x="114" y="0"/>
                    <a:pt x="130" y="7"/>
                    <a:pt x="141" y="18"/>
                  </a:cubicBezTo>
                  <a:cubicBezTo>
                    <a:pt x="151" y="29"/>
                    <a:pt x="158" y="42"/>
                    <a:pt x="159" y="57"/>
                  </a:cubicBezTo>
                  <a:cubicBezTo>
                    <a:pt x="165" y="59"/>
                    <a:pt x="171" y="63"/>
                    <a:pt x="175" y="68"/>
                  </a:cubicBezTo>
                  <a:cubicBezTo>
                    <a:pt x="181" y="75"/>
                    <a:pt x="184" y="83"/>
                    <a:pt x="184" y="92"/>
                  </a:cubicBezTo>
                  <a:cubicBezTo>
                    <a:pt x="184" y="102"/>
                    <a:pt x="180" y="111"/>
                    <a:pt x="173" y="118"/>
                  </a:cubicBezTo>
                  <a:cubicBezTo>
                    <a:pt x="173" y="118"/>
                    <a:pt x="173" y="118"/>
                    <a:pt x="173" y="118"/>
                  </a:cubicBezTo>
                  <a:close/>
                </a:path>
              </a:pathLst>
            </a:custGeom>
            <a:solidFill>
              <a:srgbClr val="F6F7F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Arial" panose="020B0604020202020204" pitchFamily="34" charset="0"/>
                <a:cs typeface="+mn-ea"/>
                <a:sym typeface="+mn-lt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4388547" y="428960"/>
            <a:ext cx="3414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+mn-ea"/>
                <a:sym typeface="+mn-lt"/>
              </a:rPr>
              <a:t>ADD YOUR TITLE</a:t>
            </a:r>
            <a:endParaRPr lang="zh-CN" altLang="en-US" sz="2800" i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3u2h5ud">
      <a:majorFont>
        <a:latin typeface="Montserrat Light"/>
        <a:ea typeface="Arial"/>
        <a:cs typeface=""/>
      </a:majorFont>
      <a:minorFont>
        <a:latin typeface="Montserrat Light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3757</Words>
  <Application>WPS Presentation</Application>
  <PresentationFormat>宽屏</PresentationFormat>
  <Paragraphs>160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Arial</vt:lpstr>
      <vt:lpstr>SimSun</vt:lpstr>
      <vt:lpstr>Wingdings</vt:lpstr>
      <vt:lpstr>Fira Code Medium</vt:lpstr>
      <vt:lpstr>Microsoft YaHei</vt:lpstr>
      <vt:lpstr>Arial Unicode MS</vt:lpstr>
      <vt:lpstr>Calibri</vt:lpstr>
      <vt:lpstr>Montserrat Light</vt:lpstr>
      <vt:lpstr>Andantino script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electus</cp:lastModifiedBy>
  <cp:revision>59</cp:revision>
  <dcterms:created xsi:type="dcterms:W3CDTF">2017-04-15T01:14:00Z</dcterms:created>
  <dcterms:modified xsi:type="dcterms:W3CDTF">2020-01-29T07:12:25Z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1033-11.2.0.9144</vt:lpwstr>
  </property>
</Properties>
</file>

<file path=docProps/thumbnail.jpeg>
</file>